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66"/>
  </p:notesMasterIdLst>
  <p:sldIdLst>
    <p:sldId id="259" r:id="rId5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F9AC38-F2DB-4A53-BBB7-9F9CAD3A81E1}" v="18" dt="2022-08-29T14:36:01.3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8" autoAdjust="0"/>
    <p:restoredTop sz="70740" autoAdjust="0"/>
  </p:normalViewPr>
  <p:slideViewPr>
    <p:cSldViewPr snapToGrid="0">
      <p:cViewPr varScale="1">
        <p:scale>
          <a:sx n="80" d="100"/>
          <a:sy n="80" d="100"/>
        </p:scale>
        <p:origin x="16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atriz Ozorio" userId="073f1caa-c851-4470-85c4-4d504c612eb8" providerId="ADAL" clId="{EDF9AC38-F2DB-4A53-BBB7-9F9CAD3A81E1}"/>
    <pc:docChg chg="undo custSel modSld">
      <pc:chgData name="Beatriz Ozorio" userId="073f1caa-c851-4470-85c4-4d504c612eb8" providerId="ADAL" clId="{EDF9AC38-F2DB-4A53-BBB7-9F9CAD3A81E1}" dt="2022-08-29T15:00:42.162" v="314" actId="20577"/>
      <pc:docMkLst>
        <pc:docMk/>
      </pc:docMkLst>
      <pc:sldChg chg="modSp mod">
        <pc:chgData name="Beatriz Ozorio" userId="073f1caa-c851-4470-85c4-4d504c612eb8" providerId="ADAL" clId="{EDF9AC38-F2DB-4A53-BBB7-9F9CAD3A81E1}" dt="2022-08-29T14:31:11.168" v="6" actId="20577"/>
        <pc:sldMkLst>
          <pc:docMk/>
          <pc:sldMk cId="1685600617" sldId="257"/>
        </pc:sldMkLst>
        <pc:spChg chg="mod">
          <ac:chgData name="Beatriz Ozorio" userId="073f1caa-c851-4470-85c4-4d504c612eb8" providerId="ADAL" clId="{EDF9AC38-F2DB-4A53-BBB7-9F9CAD3A81E1}" dt="2022-08-29T14:31:11.168" v="6" actId="20577"/>
          <ac:spMkLst>
            <pc:docMk/>
            <pc:sldMk cId="1685600617" sldId="257"/>
            <ac:spMk id="3" creationId="{9E9E56A4-74A9-6C4A-6804-757EC08E517A}"/>
          </ac:spMkLst>
        </pc:spChg>
      </pc:sldChg>
      <pc:sldChg chg="modSp mod">
        <pc:chgData name="Beatriz Ozorio" userId="073f1caa-c851-4470-85c4-4d504c612eb8" providerId="ADAL" clId="{EDF9AC38-F2DB-4A53-BBB7-9F9CAD3A81E1}" dt="2022-08-29T14:31:37.391" v="44" actId="6549"/>
        <pc:sldMkLst>
          <pc:docMk/>
          <pc:sldMk cId="1168267751" sldId="258"/>
        </pc:sldMkLst>
        <pc:spChg chg="mod">
          <ac:chgData name="Beatriz Ozorio" userId="073f1caa-c851-4470-85c4-4d504c612eb8" providerId="ADAL" clId="{EDF9AC38-F2DB-4A53-BBB7-9F9CAD3A81E1}" dt="2022-08-29T14:31:37.391" v="44" actId="6549"/>
          <ac:spMkLst>
            <pc:docMk/>
            <pc:sldMk cId="1168267751" sldId="258"/>
            <ac:spMk id="5" creationId="{3D1E5305-F1E1-C5F7-4464-1488EB4E4859}"/>
          </ac:spMkLst>
        </pc:spChg>
      </pc:sldChg>
      <pc:sldChg chg="modSp mod">
        <pc:chgData name="Beatriz Ozorio" userId="073f1caa-c851-4470-85c4-4d504c612eb8" providerId="ADAL" clId="{EDF9AC38-F2DB-4A53-BBB7-9F9CAD3A81E1}" dt="2022-08-29T14:32:58.663" v="47" actId="6549"/>
        <pc:sldMkLst>
          <pc:docMk/>
          <pc:sldMk cId="2205352074" sldId="263"/>
        </pc:sldMkLst>
        <pc:spChg chg="mod">
          <ac:chgData name="Beatriz Ozorio" userId="073f1caa-c851-4470-85c4-4d504c612eb8" providerId="ADAL" clId="{EDF9AC38-F2DB-4A53-BBB7-9F9CAD3A81E1}" dt="2022-08-29T14:32:58.663" v="47" actId="6549"/>
          <ac:spMkLst>
            <pc:docMk/>
            <pc:sldMk cId="2205352074" sldId="263"/>
            <ac:spMk id="8" creationId="{FD387E7D-9F03-0476-BDCC-1334008C4E39}"/>
          </ac:spMkLst>
        </pc:spChg>
      </pc:sldChg>
      <pc:sldChg chg="modSp mod">
        <pc:chgData name="Beatriz Ozorio" userId="073f1caa-c851-4470-85c4-4d504c612eb8" providerId="ADAL" clId="{EDF9AC38-F2DB-4A53-BBB7-9F9CAD3A81E1}" dt="2022-08-29T14:34:57.052" v="53" actId="20577"/>
        <pc:sldMkLst>
          <pc:docMk/>
          <pc:sldMk cId="1312432900" sldId="266"/>
        </pc:sldMkLst>
        <pc:spChg chg="mod">
          <ac:chgData name="Beatriz Ozorio" userId="073f1caa-c851-4470-85c4-4d504c612eb8" providerId="ADAL" clId="{EDF9AC38-F2DB-4A53-BBB7-9F9CAD3A81E1}" dt="2022-08-29T14:34:57.052" v="53" actId="20577"/>
          <ac:spMkLst>
            <pc:docMk/>
            <pc:sldMk cId="1312432900" sldId="266"/>
            <ac:spMk id="2" creationId="{1253BC59-C7A4-1E28-4DEA-9893455F22F1}"/>
          </ac:spMkLst>
        </pc:spChg>
      </pc:sldChg>
      <pc:sldChg chg="modSp">
        <pc:chgData name="Beatriz Ozorio" userId="073f1caa-c851-4470-85c4-4d504c612eb8" providerId="ADAL" clId="{EDF9AC38-F2DB-4A53-BBB7-9F9CAD3A81E1}" dt="2022-08-29T14:36:01.328" v="71" actId="20577"/>
        <pc:sldMkLst>
          <pc:docMk/>
          <pc:sldMk cId="1989238688" sldId="269"/>
        </pc:sldMkLst>
        <pc:spChg chg="mod">
          <ac:chgData name="Beatriz Ozorio" userId="073f1caa-c851-4470-85c4-4d504c612eb8" providerId="ADAL" clId="{EDF9AC38-F2DB-4A53-BBB7-9F9CAD3A81E1}" dt="2022-08-29T14:36:01.328" v="71" actId="20577"/>
          <ac:spMkLst>
            <pc:docMk/>
            <pc:sldMk cId="1989238688" sldId="269"/>
            <ac:spMk id="2" creationId="{DC87171D-B3F6-647D-C867-2F99630248D1}"/>
          </ac:spMkLst>
        </pc:spChg>
      </pc:sldChg>
      <pc:sldChg chg="modSp mod">
        <pc:chgData name="Beatriz Ozorio" userId="073f1caa-c851-4470-85c4-4d504c612eb8" providerId="ADAL" clId="{EDF9AC38-F2DB-4A53-BBB7-9F9CAD3A81E1}" dt="2022-08-29T14:37:34.008" v="72" actId="20577"/>
        <pc:sldMkLst>
          <pc:docMk/>
          <pc:sldMk cId="3615926927" sldId="272"/>
        </pc:sldMkLst>
        <pc:spChg chg="mod">
          <ac:chgData name="Beatriz Ozorio" userId="073f1caa-c851-4470-85c4-4d504c612eb8" providerId="ADAL" clId="{EDF9AC38-F2DB-4A53-BBB7-9F9CAD3A81E1}" dt="2022-08-29T14:37:34.008" v="72" actId="20577"/>
          <ac:spMkLst>
            <pc:docMk/>
            <pc:sldMk cId="3615926927" sldId="272"/>
            <ac:spMk id="2" creationId="{BB3A3D1D-9A0A-6DBB-04E8-30C8C331ECE8}"/>
          </ac:spMkLst>
        </pc:spChg>
      </pc:sldChg>
      <pc:sldChg chg="modSp mod">
        <pc:chgData name="Beatriz Ozorio" userId="073f1caa-c851-4470-85c4-4d504c612eb8" providerId="ADAL" clId="{EDF9AC38-F2DB-4A53-BBB7-9F9CAD3A81E1}" dt="2022-08-29T14:48:03.802" v="182" actId="114"/>
        <pc:sldMkLst>
          <pc:docMk/>
          <pc:sldMk cId="898561135" sldId="273"/>
        </pc:sldMkLst>
        <pc:spChg chg="mod">
          <ac:chgData name="Beatriz Ozorio" userId="073f1caa-c851-4470-85c4-4d504c612eb8" providerId="ADAL" clId="{EDF9AC38-F2DB-4A53-BBB7-9F9CAD3A81E1}" dt="2022-08-29T14:48:03.802" v="182" actId="114"/>
          <ac:spMkLst>
            <pc:docMk/>
            <pc:sldMk cId="898561135" sldId="273"/>
            <ac:spMk id="5" creationId="{AAECC2D5-323B-ABC0-E3C5-3F6CD4D8AD89}"/>
          </ac:spMkLst>
        </pc:spChg>
      </pc:sldChg>
      <pc:sldChg chg="modSp mod">
        <pc:chgData name="Beatriz Ozorio" userId="073f1caa-c851-4470-85c4-4d504c612eb8" providerId="ADAL" clId="{EDF9AC38-F2DB-4A53-BBB7-9F9CAD3A81E1}" dt="2022-08-29T14:41:15.779" v="76" actId="6549"/>
        <pc:sldMkLst>
          <pc:docMk/>
          <pc:sldMk cId="4172840633" sldId="275"/>
        </pc:sldMkLst>
        <pc:spChg chg="mod">
          <ac:chgData name="Beatriz Ozorio" userId="073f1caa-c851-4470-85c4-4d504c612eb8" providerId="ADAL" clId="{EDF9AC38-F2DB-4A53-BBB7-9F9CAD3A81E1}" dt="2022-08-29T14:41:15.779" v="76" actId="6549"/>
          <ac:spMkLst>
            <pc:docMk/>
            <pc:sldMk cId="4172840633" sldId="275"/>
            <ac:spMk id="9" creationId="{3A1BC52C-E93A-A0BE-94C7-0AC85CF0F460}"/>
          </ac:spMkLst>
        </pc:spChg>
      </pc:sldChg>
      <pc:sldChg chg="modSp mod">
        <pc:chgData name="Beatriz Ozorio" userId="073f1caa-c851-4470-85c4-4d504c612eb8" providerId="ADAL" clId="{EDF9AC38-F2DB-4A53-BBB7-9F9CAD3A81E1}" dt="2022-08-29T14:41:37.816" v="97" actId="20577"/>
        <pc:sldMkLst>
          <pc:docMk/>
          <pc:sldMk cId="3825515875" sldId="276"/>
        </pc:sldMkLst>
        <pc:spChg chg="mod">
          <ac:chgData name="Beatriz Ozorio" userId="073f1caa-c851-4470-85c4-4d504c612eb8" providerId="ADAL" clId="{EDF9AC38-F2DB-4A53-BBB7-9F9CAD3A81E1}" dt="2022-08-29T14:41:37.816" v="97" actId="20577"/>
          <ac:spMkLst>
            <pc:docMk/>
            <pc:sldMk cId="3825515875" sldId="276"/>
            <ac:spMk id="2" creationId="{115D83E9-E958-8E87-EB78-6589AFFFD1AF}"/>
          </ac:spMkLst>
        </pc:spChg>
      </pc:sldChg>
      <pc:sldChg chg="modSp mod">
        <pc:chgData name="Beatriz Ozorio" userId="073f1caa-c851-4470-85c4-4d504c612eb8" providerId="ADAL" clId="{EDF9AC38-F2DB-4A53-BBB7-9F9CAD3A81E1}" dt="2022-08-29T14:43:48.182" v="108" actId="20577"/>
        <pc:sldMkLst>
          <pc:docMk/>
          <pc:sldMk cId="2551331650" sldId="280"/>
        </pc:sldMkLst>
        <pc:spChg chg="mod">
          <ac:chgData name="Beatriz Ozorio" userId="073f1caa-c851-4470-85c4-4d504c612eb8" providerId="ADAL" clId="{EDF9AC38-F2DB-4A53-BBB7-9F9CAD3A81E1}" dt="2022-08-29T14:43:48.182" v="108" actId="20577"/>
          <ac:spMkLst>
            <pc:docMk/>
            <pc:sldMk cId="2551331650" sldId="280"/>
            <ac:spMk id="2" creationId="{55F136F6-AEF0-2181-EBF3-862AD237427C}"/>
          </ac:spMkLst>
        </pc:spChg>
      </pc:sldChg>
      <pc:sldChg chg="modSp mod">
        <pc:chgData name="Beatriz Ozorio" userId="073f1caa-c851-4470-85c4-4d504c612eb8" providerId="ADAL" clId="{EDF9AC38-F2DB-4A53-BBB7-9F9CAD3A81E1}" dt="2022-08-29T14:43:56.398" v="109" actId="20577"/>
        <pc:sldMkLst>
          <pc:docMk/>
          <pc:sldMk cId="244660262" sldId="281"/>
        </pc:sldMkLst>
        <pc:spChg chg="mod">
          <ac:chgData name="Beatriz Ozorio" userId="073f1caa-c851-4470-85c4-4d504c612eb8" providerId="ADAL" clId="{EDF9AC38-F2DB-4A53-BBB7-9F9CAD3A81E1}" dt="2022-08-29T14:43:56.398" v="109" actId="20577"/>
          <ac:spMkLst>
            <pc:docMk/>
            <pc:sldMk cId="244660262" sldId="281"/>
            <ac:spMk id="4" creationId="{079D50A0-662B-C4D3-797E-C666F327129E}"/>
          </ac:spMkLst>
        </pc:spChg>
      </pc:sldChg>
      <pc:sldChg chg="modSp mod">
        <pc:chgData name="Beatriz Ozorio" userId="073f1caa-c851-4470-85c4-4d504c612eb8" providerId="ADAL" clId="{EDF9AC38-F2DB-4A53-BBB7-9F9CAD3A81E1}" dt="2022-08-29T14:44:04.815" v="115" actId="20577"/>
        <pc:sldMkLst>
          <pc:docMk/>
          <pc:sldMk cId="759059253" sldId="282"/>
        </pc:sldMkLst>
        <pc:spChg chg="mod">
          <ac:chgData name="Beatriz Ozorio" userId="073f1caa-c851-4470-85c4-4d504c612eb8" providerId="ADAL" clId="{EDF9AC38-F2DB-4A53-BBB7-9F9CAD3A81E1}" dt="2022-08-29T14:44:04.815" v="115" actId="20577"/>
          <ac:spMkLst>
            <pc:docMk/>
            <pc:sldMk cId="759059253" sldId="282"/>
            <ac:spMk id="2" creationId="{F6D7A270-54E1-A0DD-19C6-0526688CFFB5}"/>
          </ac:spMkLst>
        </pc:spChg>
      </pc:sldChg>
      <pc:sldChg chg="modSp mod">
        <pc:chgData name="Beatriz Ozorio" userId="073f1caa-c851-4470-85c4-4d504c612eb8" providerId="ADAL" clId="{EDF9AC38-F2DB-4A53-BBB7-9F9CAD3A81E1}" dt="2022-08-29T14:44:23.570" v="131" actId="20577"/>
        <pc:sldMkLst>
          <pc:docMk/>
          <pc:sldMk cId="3309427125" sldId="283"/>
        </pc:sldMkLst>
        <pc:spChg chg="mod">
          <ac:chgData name="Beatriz Ozorio" userId="073f1caa-c851-4470-85c4-4d504c612eb8" providerId="ADAL" clId="{EDF9AC38-F2DB-4A53-BBB7-9F9CAD3A81E1}" dt="2022-08-29T14:44:23.570" v="131" actId="20577"/>
          <ac:spMkLst>
            <pc:docMk/>
            <pc:sldMk cId="3309427125" sldId="283"/>
            <ac:spMk id="4" creationId="{4F4A999A-8A09-B4E1-9C5E-A9CC513983B2}"/>
          </ac:spMkLst>
        </pc:spChg>
      </pc:sldChg>
      <pc:sldChg chg="modSp mod">
        <pc:chgData name="Beatriz Ozorio" userId="073f1caa-c851-4470-85c4-4d504c612eb8" providerId="ADAL" clId="{EDF9AC38-F2DB-4A53-BBB7-9F9CAD3A81E1}" dt="2022-08-29T14:45:32.881" v="156" actId="20577"/>
        <pc:sldMkLst>
          <pc:docMk/>
          <pc:sldMk cId="1025457469" sldId="286"/>
        </pc:sldMkLst>
        <pc:spChg chg="mod">
          <ac:chgData name="Beatriz Ozorio" userId="073f1caa-c851-4470-85c4-4d504c612eb8" providerId="ADAL" clId="{EDF9AC38-F2DB-4A53-BBB7-9F9CAD3A81E1}" dt="2022-08-29T14:45:32.881" v="156" actId="20577"/>
          <ac:spMkLst>
            <pc:docMk/>
            <pc:sldMk cId="1025457469" sldId="286"/>
            <ac:spMk id="4" creationId="{85B249F3-815F-098C-C406-28A135FB6463}"/>
          </ac:spMkLst>
        </pc:spChg>
      </pc:sldChg>
      <pc:sldChg chg="modSp mod">
        <pc:chgData name="Beatriz Ozorio" userId="073f1caa-c851-4470-85c4-4d504c612eb8" providerId="ADAL" clId="{EDF9AC38-F2DB-4A53-BBB7-9F9CAD3A81E1}" dt="2022-08-29T14:48:46.011" v="186" actId="6549"/>
        <pc:sldMkLst>
          <pc:docMk/>
          <pc:sldMk cId="2807155368" sldId="287"/>
        </pc:sldMkLst>
        <pc:spChg chg="mod">
          <ac:chgData name="Beatriz Ozorio" userId="073f1caa-c851-4470-85c4-4d504c612eb8" providerId="ADAL" clId="{EDF9AC38-F2DB-4A53-BBB7-9F9CAD3A81E1}" dt="2022-08-29T14:48:46.011" v="186" actId="6549"/>
          <ac:spMkLst>
            <pc:docMk/>
            <pc:sldMk cId="2807155368" sldId="287"/>
            <ac:spMk id="2" creationId="{98E2E63B-E08D-DD4B-9203-B83662D9E711}"/>
          </ac:spMkLst>
        </pc:spChg>
      </pc:sldChg>
      <pc:sldChg chg="modSp mod">
        <pc:chgData name="Beatriz Ozorio" userId="073f1caa-c851-4470-85c4-4d504c612eb8" providerId="ADAL" clId="{EDF9AC38-F2DB-4A53-BBB7-9F9CAD3A81E1}" dt="2022-08-29T14:46:11.116" v="167" actId="6549"/>
        <pc:sldMkLst>
          <pc:docMk/>
          <pc:sldMk cId="4278259354" sldId="289"/>
        </pc:sldMkLst>
        <pc:spChg chg="mod">
          <ac:chgData name="Beatriz Ozorio" userId="073f1caa-c851-4470-85c4-4d504c612eb8" providerId="ADAL" clId="{EDF9AC38-F2DB-4A53-BBB7-9F9CAD3A81E1}" dt="2022-08-29T14:46:11.116" v="167" actId="6549"/>
          <ac:spMkLst>
            <pc:docMk/>
            <pc:sldMk cId="4278259354" sldId="289"/>
            <ac:spMk id="4" creationId="{AF0CD3D7-5CA0-D1BD-1916-11EB904AFF3A}"/>
          </ac:spMkLst>
        </pc:spChg>
      </pc:sldChg>
      <pc:sldChg chg="modSp mod">
        <pc:chgData name="Beatriz Ozorio" userId="073f1caa-c851-4470-85c4-4d504c612eb8" providerId="ADAL" clId="{EDF9AC38-F2DB-4A53-BBB7-9F9CAD3A81E1}" dt="2022-08-29T14:46:28.513" v="175" actId="20577"/>
        <pc:sldMkLst>
          <pc:docMk/>
          <pc:sldMk cId="1769177344" sldId="290"/>
        </pc:sldMkLst>
        <pc:spChg chg="mod">
          <ac:chgData name="Beatriz Ozorio" userId="073f1caa-c851-4470-85c4-4d504c612eb8" providerId="ADAL" clId="{EDF9AC38-F2DB-4A53-BBB7-9F9CAD3A81E1}" dt="2022-08-29T14:46:28.513" v="175" actId="20577"/>
          <ac:spMkLst>
            <pc:docMk/>
            <pc:sldMk cId="1769177344" sldId="290"/>
            <ac:spMk id="4" creationId="{C3E22351-2573-81DC-9601-16F6B87D5526}"/>
          </ac:spMkLst>
        </pc:spChg>
      </pc:sldChg>
      <pc:sldChg chg="modSp mod">
        <pc:chgData name="Beatriz Ozorio" userId="073f1caa-c851-4470-85c4-4d504c612eb8" providerId="ADAL" clId="{EDF9AC38-F2DB-4A53-BBB7-9F9CAD3A81E1}" dt="2022-08-29T14:46:36.505" v="178" actId="6549"/>
        <pc:sldMkLst>
          <pc:docMk/>
          <pc:sldMk cId="2173124947" sldId="291"/>
        </pc:sldMkLst>
        <pc:spChg chg="mod">
          <ac:chgData name="Beatriz Ozorio" userId="073f1caa-c851-4470-85c4-4d504c612eb8" providerId="ADAL" clId="{EDF9AC38-F2DB-4A53-BBB7-9F9CAD3A81E1}" dt="2022-08-29T14:46:36.505" v="178" actId="6549"/>
          <ac:spMkLst>
            <pc:docMk/>
            <pc:sldMk cId="2173124947" sldId="291"/>
            <ac:spMk id="4" creationId="{05913EDE-36C1-84BD-42EF-C90C1716093A}"/>
          </ac:spMkLst>
        </pc:spChg>
      </pc:sldChg>
      <pc:sldChg chg="modSp mod">
        <pc:chgData name="Beatriz Ozorio" userId="073f1caa-c851-4470-85c4-4d504c612eb8" providerId="ADAL" clId="{EDF9AC38-F2DB-4A53-BBB7-9F9CAD3A81E1}" dt="2022-08-29T14:50:37.751" v="193" actId="20577"/>
        <pc:sldMkLst>
          <pc:docMk/>
          <pc:sldMk cId="983180287" sldId="294"/>
        </pc:sldMkLst>
        <pc:spChg chg="mod">
          <ac:chgData name="Beatriz Ozorio" userId="073f1caa-c851-4470-85c4-4d504c612eb8" providerId="ADAL" clId="{EDF9AC38-F2DB-4A53-BBB7-9F9CAD3A81E1}" dt="2022-08-29T14:50:37.751" v="193" actId="20577"/>
          <ac:spMkLst>
            <pc:docMk/>
            <pc:sldMk cId="983180287" sldId="294"/>
            <ac:spMk id="2" creationId="{E51DE07F-B1E9-AFB9-0CA3-17BD6001C105}"/>
          </ac:spMkLst>
        </pc:spChg>
      </pc:sldChg>
      <pc:sldChg chg="modSp mod">
        <pc:chgData name="Beatriz Ozorio" userId="073f1caa-c851-4470-85c4-4d504c612eb8" providerId="ADAL" clId="{EDF9AC38-F2DB-4A53-BBB7-9F9CAD3A81E1}" dt="2022-08-29T14:51:29.809" v="194" actId="20577"/>
        <pc:sldMkLst>
          <pc:docMk/>
          <pc:sldMk cId="1467480670" sldId="295"/>
        </pc:sldMkLst>
        <pc:spChg chg="mod">
          <ac:chgData name="Beatriz Ozorio" userId="073f1caa-c851-4470-85c4-4d504c612eb8" providerId="ADAL" clId="{EDF9AC38-F2DB-4A53-BBB7-9F9CAD3A81E1}" dt="2022-08-29T14:51:29.809" v="194" actId="20577"/>
          <ac:spMkLst>
            <pc:docMk/>
            <pc:sldMk cId="1467480670" sldId="295"/>
            <ac:spMk id="5" creationId="{CE3F43F8-91E6-0BAA-A633-7906A2B03A6F}"/>
          </ac:spMkLst>
        </pc:spChg>
      </pc:sldChg>
      <pc:sldChg chg="modSp mod">
        <pc:chgData name="Beatriz Ozorio" userId="073f1caa-c851-4470-85c4-4d504c612eb8" providerId="ADAL" clId="{EDF9AC38-F2DB-4A53-BBB7-9F9CAD3A81E1}" dt="2022-08-29T14:52:13.209" v="196" actId="20577"/>
        <pc:sldMkLst>
          <pc:docMk/>
          <pc:sldMk cId="2873753976" sldId="298"/>
        </pc:sldMkLst>
        <pc:spChg chg="mod">
          <ac:chgData name="Beatriz Ozorio" userId="073f1caa-c851-4470-85c4-4d504c612eb8" providerId="ADAL" clId="{EDF9AC38-F2DB-4A53-BBB7-9F9CAD3A81E1}" dt="2022-08-29T14:52:13.209" v="196" actId="20577"/>
          <ac:spMkLst>
            <pc:docMk/>
            <pc:sldMk cId="2873753976" sldId="298"/>
            <ac:spMk id="2" creationId="{7ECC2472-7057-396D-46D7-870C3C64D09A}"/>
          </ac:spMkLst>
        </pc:spChg>
      </pc:sldChg>
      <pc:sldChg chg="modSp mod">
        <pc:chgData name="Beatriz Ozorio" userId="073f1caa-c851-4470-85c4-4d504c612eb8" providerId="ADAL" clId="{EDF9AC38-F2DB-4A53-BBB7-9F9CAD3A81E1}" dt="2022-08-29T14:52:18.577" v="197" actId="20577"/>
        <pc:sldMkLst>
          <pc:docMk/>
          <pc:sldMk cId="278125696" sldId="299"/>
        </pc:sldMkLst>
        <pc:spChg chg="mod">
          <ac:chgData name="Beatriz Ozorio" userId="073f1caa-c851-4470-85c4-4d504c612eb8" providerId="ADAL" clId="{EDF9AC38-F2DB-4A53-BBB7-9F9CAD3A81E1}" dt="2022-08-29T14:52:18.577" v="197" actId="20577"/>
          <ac:spMkLst>
            <pc:docMk/>
            <pc:sldMk cId="278125696" sldId="299"/>
            <ac:spMk id="5" creationId="{B2D2FC0F-5F3F-1468-4DEC-28F3EC7D018B}"/>
          </ac:spMkLst>
        </pc:spChg>
      </pc:sldChg>
      <pc:sldChg chg="modSp mod">
        <pc:chgData name="Beatriz Ozorio" userId="073f1caa-c851-4470-85c4-4d504c612eb8" providerId="ADAL" clId="{EDF9AC38-F2DB-4A53-BBB7-9F9CAD3A81E1}" dt="2022-08-29T14:52:52.566" v="201" actId="20577"/>
        <pc:sldMkLst>
          <pc:docMk/>
          <pc:sldMk cId="365670310" sldId="300"/>
        </pc:sldMkLst>
        <pc:spChg chg="mod">
          <ac:chgData name="Beatriz Ozorio" userId="073f1caa-c851-4470-85c4-4d504c612eb8" providerId="ADAL" clId="{EDF9AC38-F2DB-4A53-BBB7-9F9CAD3A81E1}" dt="2022-08-29T14:52:52.566" v="201" actId="20577"/>
          <ac:spMkLst>
            <pc:docMk/>
            <pc:sldMk cId="365670310" sldId="300"/>
            <ac:spMk id="5" creationId="{E2BA4132-B509-F57C-4C8B-100C2F852C08}"/>
          </ac:spMkLst>
        </pc:spChg>
      </pc:sldChg>
      <pc:sldChg chg="modSp mod">
        <pc:chgData name="Beatriz Ozorio" userId="073f1caa-c851-4470-85c4-4d504c612eb8" providerId="ADAL" clId="{EDF9AC38-F2DB-4A53-BBB7-9F9CAD3A81E1}" dt="2022-08-29T14:53:13.062" v="202" actId="20577"/>
        <pc:sldMkLst>
          <pc:docMk/>
          <pc:sldMk cId="2080872887" sldId="302"/>
        </pc:sldMkLst>
        <pc:spChg chg="mod">
          <ac:chgData name="Beatriz Ozorio" userId="073f1caa-c851-4470-85c4-4d504c612eb8" providerId="ADAL" clId="{EDF9AC38-F2DB-4A53-BBB7-9F9CAD3A81E1}" dt="2022-08-29T14:53:13.062" v="202" actId="20577"/>
          <ac:spMkLst>
            <pc:docMk/>
            <pc:sldMk cId="2080872887" sldId="302"/>
            <ac:spMk id="2" creationId="{6E75B881-4B5A-9874-422E-369362EF0E36}"/>
          </ac:spMkLst>
        </pc:spChg>
      </pc:sldChg>
      <pc:sldChg chg="modSp mod">
        <pc:chgData name="Beatriz Ozorio" userId="073f1caa-c851-4470-85c4-4d504c612eb8" providerId="ADAL" clId="{EDF9AC38-F2DB-4A53-BBB7-9F9CAD3A81E1}" dt="2022-08-29T14:53:27.890" v="205" actId="20577"/>
        <pc:sldMkLst>
          <pc:docMk/>
          <pc:sldMk cId="3529177782" sldId="303"/>
        </pc:sldMkLst>
        <pc:spChg chg="mod">
          <ac:chgData name="Beatriz Ozorio" userId="073f1caa-c851-4470-85c4-4d504c612eb8" providerId="ADAL" clId="{EDF9AC38-F2DB-4A53-BBB7-9F9CAD3A81E1}" dt="2022-08-29T14:53:27.890" v="205" actId="20577"/>
          <ac:spMkLst>
            <pc:docMk/>
            <pc:sldMk cId="3529177782" sldId="303"/>
            <ac:spMk id="2" creationId="{8F4B252C-5ED9-851E-2240-1FD1472F5600}"/>
          </ac:spMkLst>
        </pc:spChg>
      </pc:sldChg>
      <pc:sldChg chg="modSp mod">
        <pc:chgData name="Beatriz Ozorio" userId="073f1caa-c851-4470-85c4-4d504c612eb8" providerId="ADAL" clId="{EDF9AC38-F2DB-4A53-BBB7-9F9CAD3A81E1}" dt="2022-08-29T14:53:38.148" v="206" actId="6549"/>
        <pc:sldMkLst>
          <pc:docMk/>
          <pc:sldMk cId="2889194248" sldId="305"/>
        </pc:sldMkLst>
        <pc:spChg chg="mod">
          <ac:chgData name="Beatriz Ozorio" userId="073f1caa-c851-4470-85c4-4d504c612eb8" providerId="ADAL" clId="{EDF9AC38-F2DB-4A53-BBB7-9F9CAD3A81E1}" dt="2022-08-29T14:53:38.148" v="206" actId="6549"/>
          <ac:spMkLst>
            <pc:docMk/>
            <pc:sldMk cId="2889194248" sldId="305"/>
            <ac:spMk id="5" creationId="{C979DEBD-0507-0F75-095A-EFCE738F90C8}"/>
          </ac:spMkLst>
        </pc:spChg>
      </pc:sldChg>
      <pc:sldChg chg="modSp mod">
        <pc:chgData name="Beatriz Ozorio" userId="073f1caa-c851-4470-85c4-4d504c612eb8" providerId="ADAL" clId="{EDF9AC38-F2DB-4A53-BBB7-9F9CAD3A81E1}" dt="2022-08-29T14:54:02.962" v="213" actId="20577"/>
        <pc:sldMkLst>
          <pc:docMk/>
          <pc:sldMk cId="3915118575" sldId="306"/>
        </pc:sldMkLst>
        <pc:spChg chg="mod">
          <ac:chgData name="Beatriz Ozorio" userId="073f1caa-c851-4470-85c4-4d504c612eb8" providerId="ADAL" clId="{EDF9AC38-F2DB-4A53-BBB7-9F9CAD3A81E1}" dt="2022-08-29T14:54:02.962" v="213" actId="20577"/>
          <ac:spMkLst>
            <pc:docMk/>
            <pc:sldMk cId="3915118575" sldId="306"/>
            <ac:spMk id="2" creationId="{5075AD3E-03B0-AF74-7C96-7D8C5D3128D5}"/>
          </ac:spMkLst>
        </pc:spChg>
      </pc:sldChg>
      <pc:sldChg chg="modSp mod">
        <pc:chgData name="Beatriz Ozorio" userId="073f1caa-c851-4470-85c4-4d504c612eb8" providerId="ADAL" clId="{EDF9AC38-F2DB-4A53-BBB7-9F9CAD3A81E1}" dt="2022-08-29T14:54:11.871" v="214" actId="20577"/>
        <pc:sldMkLst>
          <pc:docMk/>
          <pc:sldMk cId="3179092989" sldId="307"/>
        </pc:sldMkLst>
        <pc:spChg chg="mod">
          <ac:chgData name="Beatriz Ozorio" userId="073f1caa-c851-4470-85c4-4d504c612eb8" providerId="ADAL" clId="{EDF9AC38-F2DB-4A53-BBB7-9F9CAD3A81E1}" dt="2022-08-29T14:54:11.871" v="214" actId="20577"/>
          <ac:spMkLst>
            <pc:docMk/>
            <pc:sldMk cId="3179092989" sldId="307"/>
            <ac:spMk id="5" creationId="{48D4A477-D036-CA9E-3889-C35CC0EAA5DA}"/>
          </ac:spMkLst>
        </pc:spChg>
      </pc:sldChg>
      <pc:sldChg chg="modSp mod">
        <pc:chgData name="Beatriz Ozorio" userId="073f1caa-c851-4470-85c4-4d504c612eb8" providerId="ADAL" clId="{EDF9AC38-F2DB-4A53-BBB7-9F9CAD3A81E1}" dt="2022-08-29T14:54:46.222" v="216" actId="6549"/>
        <pc:sldMkLst>
          <pc:docMk/>
          <pc:sldMk cId="3717976890" sldId="308"/>
        </pc:sldMkLst>
        <pc:spChg chg="mod">
          <ac:chgData name="Beatriz Ozorio" userId="073f1caa-c851-4470-85c4-4d504c612eb8" providerId="ADAL" clId="{EDF9AC38-F2DB-4A53-BBB7-9F9CAD3A81E1}" dt="2022-08-29T14:54:46.222" v="216" actId="6549"/>
          <ac:spMkLst>
            <pc:docMk/>
            <pc:sldMk cId="3717976890" sldId="308"/>
            <ac:spMk id="5" creationId="{EBC2D897-7167-DE19-F6F7-E966713F6F4E}"/>
          </ac:spMkLst>
        </pc:spChg>
      </pc:sldChg>
      <pc:sldChg chg="modSp mod">
        <pc:chgData name="Beatriz Ozorio" userId="073f1caa-c851-4470-85c4-4d504c612eb8" providerId="ADAL" clId="{EDF9AC38-F2DB-4A53-BBB7-9F9CAD3A81E1}" dt="2022-08-29T14:55:40.080" v="236" actId="20577"/>
        <pc:sldMkLst>
          <pc:docMk/>
          <pc:sldMk cId="4110241197" sldId="309"/>
        </pc:sldMkLst>
        <pc:spChg chg="mod">
          <ac:chgData name="Beatriz Ozorio" userId="073f1caa-c851-4470-85c4-4d504c612eb8" providerId="ADAL" clId="{EDF9AC38-F2DB-4A53-BBB7-9F9CAD3A81E1}" dt="2022-08-29T14:55:40.080" v="236" actId="20577"/>
          <ac:spMkLst>
            <pc:docMk/>
            <pc:sldMk cId="4110241197" sldId="309"/>
            <ac:spMk id="2" creationId="{CA098C58-0047-9971-A8FF-9ED517BBCEC1}"/>
          </ac:spMkLst>
        </pc:spChg>
      </pc:sldChg>
      <pc:sldChg chg="modSp mod">
        <pc:chgData name="Beatriz Ozorio" userId="073f1caa-c851-4470-85c4-4d504c612eb8" providerId="ADAL" clId="{EDF9AC38-F2DB-4A53-BBB7-9F9CAD3A81E1}" dt="2022-08-29T14:55:49.295" v="237" actId="20577"/>
        <pc:sldMkLst>
          <pc:docMk/>
          <pc:sldMk cId="661895848" sldId="310"/>
        </pc:sldMkLst>
        <pc:spChg chg="mod">
          <ac:chgData name="Beatriz Ozorio" userId="073f1caa-c851-4470-85c4-4d504c612eb8" providerId="ADAL" clId="{EDF9AC38-F2DB-4A53-BBB7-9F9CAD3A81E1}" dt="2022-08-29T14:55:49.295" v="237" actId="20577"/>
          <ac:spMkLst>
            <pc:docMk/>
            <pc:sldMk cId="661895848" sldId="310"/>
            <ac:spMk id="5" creationId="{5A93FA29-4200-D34C-AF7D-F73F7969FB43}"/>
          </ac:spMkLst>
        </pc:spChg>
      </pc:sldChg>
      <pc:sldChg chg="modNotesTx">
        <pc:chgData name="Beatriz Ozorio" userId="073f1caa-c851-4470-85c4-4d504c612eb8" providerId="ADAL" clId="{EDF9AC38-F2DB-4A53-BBB7-9F9CAD3A81E1}" dt="2022-08-29T14:59:42.686" v="306" actId="20577"/>
        <pc:sldMkLst>
          <pc:docMk/>
          <pc:sldMk cId="4146409168" sldId="312"/>
        </pc:sldMkLst>
      </pc:sldChg>
      <pc:sldChg chg="modSp mod">
        <pc:chgData name="Beatriz Ozorio" userId="073f1caa-c851-4470-85c4-4d504c612eb8" providerId="ADAL" clId="{EDF9AC38-F2DB-4A53-BBB7-9F9CAD3A81E1}" dt="2022-08-29T15:00:15.837" v="309" actId="20577"/>
        <pc:sldMkLst>
          <pc:docMk/>
          <pc:sldMk cId="893009592" sldId="314"/>
        </pc:sldMkLst>
        <pc:spChg chg="mod">
          <ac:chgData name="Beatriz Ozorio" userId="073f1caa-c851-4470-85c4-4d504c612eb8" providerId="ADAL" clId="{EDF9AC38-F2DB-4A53-BBB7-9F9CAD3A81E1}" dt="2022-08-29T15:00:15.837" v="309" actId="20577"/>
          <ac:spMkLst>
            <pc:docMk/>
            <pc:sldMk cId="893009592" sldId="314"/>
            <ac:spMk id="5" creationId="{7278ADCD-2922-72FE-3B06-6CC4B37C56DD}"/>
          </ac:spMkLst>
        </pc:spChg>
      </pc:sldChg>
      <pc:sldChg chg="modSp mod">
        <pc:chgData name="Beatriz Ozorio" userId="073f1caa-c851-4470-85c4-4d504c612eb8" providerId="ADAL" clId="{EDF9AC38-F2DB-4A53-BBB7-9F9CAD3A81E1}" dt="2022-08-29T15:00:24.134" v="310" actId="20577"/>
        <pc:sldMkLst>
          <pc:docMk/>
          <pc:sldMk cId="1742905298" sldId="315"/>
        </pc:sldMkLst>
        <pc:spChg chg="mod">
          <ac:chgData name="Beatriz Ozorio" userId="073f1caa-c851-4470-85c4-4d504c612eb8" providerId="ADAL" clId="{EDF9AC38-F2DB-4A53-BBB7-9F9CAD3A81E1}" dt="2022-08-29T15:00:24.134" v="310" actId="20577"/>
          <ac:spMkLst>
            <pc:docMk/>
            <pc:sldMk cId="1742905298" sldId="315"/>
            <ac:spMk id="2" creationId="{DE8176DE-651B-A64A-96C9-DE058AD98DCE}"/>
          </ac:spMkLst>
        </pc:spChg>
      </pc:sldChg>
      <pc:sldChg chg="modSp mod">
        <pc:chgData name="Beatriz Ozorio" userId="073f1caa-c851-4470-85c4-4d504c612eb8" providerId="ADAL" clId="{EDF9AC38-F2DB-4A53-BBB7-9F9CAD3A81E1}" dt="2022-08-29T15:00:42.162" v="314" actId="20577"/>
        <pc:sldMkLst>
          <pc:docMk/>
          <pc:sldMk cId="4004158710" sldId="316"/>
        </pc:sldMkLst>
        <pc:spChg chg="mod">
          <ac:chgData name="Beatriz Ozorio" userId="073f1caa-c851-4470-85c4-4d504c612eb8" providerId="ADAL" clId="{EDF9AC38-F2DB-4A53-BBB7-9F9CAD3A81E1}" dt="2022-08-29T15:00:42.162" v="314" actId="20577"/>
          <ac:spMkLst>
            <pc:docMk/>
            <pc:sldMk cId="4004158710" sldId="316"/>
            <ac:spMk id="2" creationId="{19CD1B3A-9929-1063-3094-CF4CF4A5BF6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03B5A-21DF-4BBB-8059-B6B192FC641E}" type="datetimeFigureOut">
              <a:rPr lang="en-US" smtClean="0"/>
              <a:t>8/29/2022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EF503-E31C-4FCE-86D9-0C61A5CBE28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12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EF503-E31C-4FCE-86D9-0C61A5CBE28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5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John Todd nasceu em Vermont em 1801. Antes de John completar seis anos, ele ficou órfão. Ele, seus irmãos e irmãs foram divididos entre os parentes. John foi designado para uma tia de bom coração que morava a dezesseis quilômetros de distância. Ela se tornou mãe do rapaz sem-teto e o viu, ao longo dos anos, atingir grandes coisas, como estudar em Yale e ser bem-sucedido em sua profissão escolhida.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Chegou um momento em que a tia ficou gravemente doente. Ela sabia que a morte estava próxima. Ela estava com medo e incerta sobre o futuro. Em sua ansiedade, ela escreveu para John. Como não podia estar ao lado dela naquele momento, ele escreveu a seguinte carta: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Já se passaram quase trinta e cinco anos desde que eu, um garotinho de seis anos, fui deixado completamente sozinho no mundo... Nunca esqueci o dia em que fiz a longa viagem até sua casa em North </a:t>
            </a:r>
            <a:r>
              <a:rPr lang="pt-B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Killingsworth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 ainda me lembro de minhas lágrimas e ansiedade, pois, empoleirado em um cavalo e agarrado firmemente a César, parti para minha nova casa. À medida em que cavalgávamos, fui ficando cada vez com mais medo e finalmente disse ansiosamente a César: “Você acha que ela vai para a cama antes de chegarmos lá?” “Oh, não”, respondeu ele com calma e segurança, “ela com certeza vai ficar acordada esperando você. Quando sairmos desta floresta, você verá a vela dela brilhando na janela”.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Logo nós chegamos a uma clareira, e lá estava sua vela acesa. Eu me lembro de que você estava esperando na porta, me desceu do cavalo e colocou seus braços em volta de mim. Havia fogo em sua lareira, uma comida quente em seu fogão. Depois do jantar, você me levou para a cama, ouviu minhas orações e sentou ao meu lado até que eu adormeci.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Sabe por que estou lembrando de todas essas coisas, tia? Um dia Deus a levará a um novo lar. Não tenha medo. No final do caminho, você encontrará amor e acolhimento; você estará segura lá, no amor e cuidado de Deus.  Certamente, Ele será tão gentil e confiável para você como você foi anos atrás para mim!</a:t>
            </a: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G. Curtis Jones, 1000 Ilustrações para Pregação e Ensino.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Nashville, TN: Broadman &amp; Holman Publishers, 1986, 110, 111</a:t>
            </a:r>
            <a:endParaRPr lang="pt-B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661EF0-BB50-46E2-AC40-CAE3182A294D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136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EB13613-B0EE-441F-BE95-C20ED5BBA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7" y="-3644"/>
            <a:ext cx="7299191" cy="6861641"/>
          </a:xfrm>
          <a:custGeom>
            <a:avLst/>
            <a:gdLst>
              <a:gd name="connsiteX0" fmla="*/ 4613230 w 4613230"/>
              <a:gd name="connsiteY0" fmla="*/ 6861641 h 6861641"/>
              <a:gd name="connsiteX1" fmla="*/ 0 w 4613230"/>
              <a:gd name="connsiteY1" fmla="*/ 6861641 h 6861641"/>
              <a:gd name="connsiteX2" fmla="*/ 1788950 w 4613230"/>
              <a:gd name="connsiteY2" fmla="*/ 0 h 6861641"/>
              <a:gd name="connsiteX3" fmla="*/ 4613230 w 4613230"/>
              <a:gd name="connsiteY3" fmla="*/ 0 h 6861641"/>
              <a:gd name="connsiteX4" fmla="*/ 4613230 w 4613230"/>
              <a:gd name="connsiteY4" fmla="*/ 6861641 h 686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3230" h="6861641">
                <a:moveTo>
                  <a:pt x="4613230" y="6861641"/>
                </a:moveTo>
                <a:lnTo>
                  <a:pt x="0" y="6861641"/>
                </a:lnTo>
                <a:lnTo>
                  <a:pt x="1788950" y="0"/>
                </a:lnTo>
                <a:lnTo>
                  <a:pt x="4613230" y="0"/>
                </a:lnTo>
                <a:lnTo>
                  <a:pt x="4613230" y="686164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399D2ED-C606-4FE3-B01C-3A0A39699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14280"/>
            <a:ext cx="4615080" cy="10637"/>
          </a:xfrm>
          <a:custGeom>
            <a:avLst/>
            <a:gdLst>
              <a:gd name="connsiteX0" fmla="*/ 4615080 w 4615080"/>
              <a:gd name="connsiteY0" fmla="*/ 10637 h 10637"/>
              <a:gd name="connsiteX1" fmla="*/ 0 w 4615080"/>
              <a:gd name="connsiteY1" fmla="*/ 7095 h 10637"/>
              <a:gd name="connsiteX2" fmla="*/ 1850 w 4615080"/>
              <a:gd name="connsiteY2" fmla="*/ 0 h 10637"/>
              <a:gd name="connsiteX3" fmla="*/ 4615080 w 4615080"/>
              <a:gd name="connsiteY3" fmla="*/ 0 h 10637"/>
              <a:gd name="connsiteX4" fmla="*/ 4615080 w 4615080"/>
              <a:gd name="connsiteY4" fmla="*/ 10637 h 1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5080" h="10637">
                <a:moveTo>
                  <a:pt x="4615080" y="10637"/>
                </a:moveTo>
                <a:lnTo>
                  <a:pt x="0" y="7095"/>
                </a:lnTo>
                <a:lnTo>
                  <a:pt x="1850" y="0"/>
                </a:lnTo>
                <a:lnTo>
                  <a:pt x="4615080" y="0"/>
                </a:lnTo>
                <a:lnTo>
                  <a:pt x="4615080" y="106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A05C98F-3390-4876-ACE6-6BDD7A931B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-33558" y="-93995"/>
            <a:ext cx="7132038" cy="90361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26F8EC6-7B48-45CF-933E-F83D29E16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4242857" y="-93995"/>
            <a:ext cx="2855623" cy="696263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7FFCAA-1618-46D9-B44D-5CE6E225D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2477" y="365123"/>
            <a:ext cx="589522" cy="6492877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F2CA3C-3424-4A00-9FDF-0DC9EFAC2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340702" y="-10737"/>
            <a:ext cx="2851297" cy="16800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0FA2E1A-8693-4B6C-ABF7-81B17586C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33557" y="6045958"/>
            <a:ext cx="6876857" cy="81204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ítulo 4">
            <a:extLst>
              <a:ext uri="{FF2B5EF4-FFF2-40B4-BE49-F238E27FC236}">
                <a16:creationId xmlns:a16="http://schemas.microsoft.com/office/drawing/2014/main" id="{7E6462D9-68F1-433A-409F-90CCAB1B6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552" y="1240986"/>
            <a:ext cx="4953000" cy="3991707"/>
          </a:xfrm>
        </p:spPr>
        <p:txBody>
          <a:bodyPr/>
          <a:lstStyle>
            <a:lvl1pPr algn="ctr">
              <a:defRPr b="1" i="0"/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57BED4D7-01BA-F6C8-E29B-B2847D1328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572" y="2571399"/>
            <a:ext cx="5651388" cy="285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6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3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3200400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4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3200400" cy="3684588"/>
          </a:xfrm>
        </p:spPr>
        <p:txBody>
          <a:bodyPr>
            <a:normAutofit/>
          </a:bodyPr>
          <a:lstStyle>
            <a:lvl1pPr marL="283464" indent="-283464">
              <a:defRPr sz="2000"/>
            </a:lvl1pPr>
            <a:lvl2pPr marL="283464" indent="-283464">
              <a:defRPr sz="2000"/>
            </a:lvl2pPr>
            <a:lvl3pPr marL="283464" indent="-283464">
              <a:defRPr sz="2000"/>
            </a:lvl3pPr>
            <a:lvl4pPr marL="283464" indent="-283464">
              <a:defRPr sz="2000"/>
            </a:lvl4pPr>
            <a:lvl5pPr marL="283464" indent="-283464">
              <a:defRPr sz="20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95800" y="1734325"/>
            <a:ext cx="3200400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4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5800" y="2558237"/>
            <a:ext cx="3200400" cy="3684588"/>
          </a:xfrm>
        </p:spPr>
        <p:txBody>
          <a:bodyPr>
            <a:normAutofit/>
          </a:bodyPr>
          <a:lstStyle>
            <a:lvl1pPr marL="283464" indent="-283464">
              <a:defRPr sz="2000"/>
            </a:lvl1pPr>
            <a:lvl2pPr marL="283464" indent="-283464">
              <a:defRPr sz="2000"/>
            </a:lvl2pPr>
            <a:lvl3pPr marL="283464" indent="-283464">
              <a:defRPr sz="2000"/>
            </a:lvl3pPr>
            <a:lvl4pPr marL="283464" indent="-283464">
              <a:defRPr sz="2000"/>
            </a:lvl4pPr>
            <a:lvl5pPr marL="283464" indent="-283464">
              <a:defRPr sz="20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90851D2E-FEBE-45BF-A78F-C1F61B6C38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51812" y="1734325"/>
            <a:ext cx="3200400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400" b="1" cap="all" spc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135C99B-A268-4617-89C4-8F3AA2AAA6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51812" y="2558237"/>
            <a:ext cx="3200400" cy="3684588"/>
          </a:xfrm>
        </p:spPr>
        <p:txBody>
          <a:bodyPr>
            <a:normAutofit/>
          </a:bodyPr>
          <a:lstStyle>
            <a:lvl1pPr marL="283464" indent="-283464">
              <a:defRPr sz="2000"/>
            </a:lvl1pPr>
            <a:lvl2pPr marL="283464" indent="-283464">
              <a:defRPr sz="2000"/>
            </a:lvl2pPr>
            <a:lvl3pPr marL="283464" indent="-283464">
              <a:defRPr sz="2000"/>
            </a:lvl3pPr>
            <a:lvl4pPr marL="283464" indent="-283464">
              <a:defRPr sz="2000"/>
            </a:lvl4pPr>
            <a:lvl5pPr marL="283464" indent="-283464">
              <a:defRPr sz="20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255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855DAF2-123D-4C27-95D2-974B57107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0953" y="1472408"/>
            <a:ext cx="5496636" cy="382174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E3769467-BA9B-49FE-B40A-419EF32766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86070" y="0"/>
            <a:ext cx="2463897" cy="3429000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7878E15-1592-426F-A454-7F45682245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49155" y="0"/>
            <a:ext cx="2539797" cy="3429000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C762F208-8E03-4B5E-9F11-0F01147F6A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6071" y="3383280"/>
            <a:ext cx="5002882" cy="3474720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711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69C6C4F-4058-4399-B572-5BE848DDF8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7444"/>
            <a:ext cx="4966447" cy="6846394"/>
          </a:xfrm>
          <a:custGeom>
            <a:avLst/>
            <a:gdLst>
              <a:gd name="connsiteX0" fmla="*/ 0 w 4966447"/>
              <a:gd name="connsiteY0" fmla="*/ 0 h 6846394"/>
              <a:gd name="connsiteX1" fmla="*/ 4966447 w 4966447"/>
              <a:gd name="connsiteY1" fmla="*/ 0 h 6846394"/>
              <a:gd name="connsiteX2" fmla="*/ 3362258 w 4966447"/>
              <a:gd name="connsiteY2" fmla="*/ 6846394 h 6846394"/>
              <a:gd name="connsiteX3" fmla="*/ 0 w 4966447"/>
              <a:gd name="connsiteY3" fmla="*/ 6846394 h 6846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447" h="6846394">
                <a:moveTo>
                  <a:pt x="0" y="0"/>
                </a:moveTo>
                <a:lnTo>
                  <a:pt x="4966447" y="0"/>
                </a:lnTo>
                <a:lnTo>
                  <a:pt x="3362258" y="6846394"/>
                </a:lnTo>
                <a:lnTo>
                  <a:pt x="0" y="6846394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C26D8E8-8E78-469E-8668-51D3E4C11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715" y="1645457"/>
            <a:ext cx="6238687" cy="4022650"/>
          </a:xfrm>
        </p:spPr>
        <p:txBody>
          <a:bodyPr anchor="ctr">
            <a:normAutofit/>
          </a:bodyPr>
          <a:lstStyle>
            <a:lvl1pPr algn="ctr">
              <a:buNone/>
              <a:defRPr sz="3600"/>
            </a:lvl1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096BF3-A78D-4B37-892C-A0C3271185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3627455" y="-19394"/>
            <a:ext cx="806149" cy="687739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478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023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970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EE852CB9-8E44-8A4F-39EE-0612BEDA12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1354" y="0"/>
            <a:ext cx="11629292" cy="4759569"/>
          </a:xfrm>
          <a:custGeom>
            <a:avLst/>
            <a:gdLst>
              <a:gd name="connsiteX0" fmla="*/ 0 w 12192000"/>
              <a:gd name="connsiteY0" fmla="*/ 0 h 4689232"/>
              <a:gd name="connsiteX1" fmla="*/ 12192000 w 12192000"/>
              <a:gd name="connsiteY1" fmla="*/ 0 h 4689232"/>
              <a:gd name="connsiteX2" fmla="*/ 12192000 w 12192000"/>
              <a:gd name="connsiteY2" fmla="*/ 4689232 h 4689232"/>
              <a:gd name="connsiteX3" fmla="*/ 0 w 12192000"/>
              <a:gd name="connsiteY3" fmla="*/ 4689232 h 4689232"/>
              <a:gd name="connsiteX4" fmla="*/ 0 w 12192000"/>
              <a:gd name="connsiteY4" fmla="*/ 0 h 4689232"/>
              <a:gd name="connsiteX0" fmla="*/ 890954 w 12192000"/>
              <a:gd name="connsiteY0" fmla="*/ 468923 h 4689232"/>
              <a:gd name="connsiteX1" fmla="*/ 12192000 w 12192000"/>
              <a:gd name="connsiteY1" fmla="*/ 0 h 4689232"/>
              <a:gd name="connsiteX2" fmla="*/ 12192000 w 12192000"/>
              <a:gd name="connsiteY2" fmla="*/ 4689232 h 4689232"/>
              <a:gd name="connsiteX3" fmla="*/ 0 w 12192000"/>
              <a:gd name="connsiteY3" fmla="*/ 4689232 h 4689232"/>
              <a:gd name="connsiteX4" fmla="*/ 890954 w 12192000"/>
              <a:gd name="connsiteY4" fmla="*/ 468923 h 4689232"/>
              <a:gd name="connsiteX0" fmla="*/ 586154 w 11887200"/>
              <a:gd name="connsiteY0" fmla="*/ 468923 h 4736124"/>
              <a:gd name="connsiteX1" fmla="*/ 11887200 w 11887200"/>
              <a:gd name="connsiteY1" fmla="*/ 0 h 4736124"/>
              <a:gd name="connsiteX2" fmla="*/ 11887200 w 11887200"/>
              <a:gd name="connsiteY2" fmla="*/ 4689232 h 4736124"/>
              <a:gd name="connsiteX3" fmla="*/ 0 w 11887200"/>
              <a:gd name="connsiteY3" fmla="*/ 4736124 h 4736124"/>
              <a:gd name="connsiteX4" fmla="*/ 586154 w 11887200"/>
              <a:gd name="connsiteY4" fmla="*/ 468923 h 4736124"/>
              <a:gd name="connsiteX0" fmla="*/ 586154 w 11887200"/>
              <a:gd name="connsiteY0" fmla="*/ 0 h 4267201"/>
              <a:gd name="connsiteX1" fmla="*/ 10714892 w 11887200"/>
              <a:gd name="connsiteY1" fmla="*/ 257908 h 4267201"/>
              <a:gd name="connsiteX2" fmla="*/ 11887200 w 11887200"/>
              <a:gd name="connsiteY2" fmla="*/ 4220309 h 4267201"/>
              <a:gd name="connsiteX3" fmla="*/ 0 w 11887200"/>
              <a:gd name="connsiteY3" fmla="*/ 4267201 h 4267201"/>
              <a:gd name="connsiteX4" fmla="*/ 586154 w 11887200"/>
              <a:gd name="connsiteY4" fmla="*/ 0 h 4267201"/>
              <a:gd name="connsiteX0" fmla="*/ 586154 w 11558954"/>
              <a:gd name="connsiteY0" fmla="*/ 0 h 4267201"/>
              <a:gd name="connsiteX1" fmla="*/ 10714892 w 11558954"/>
              <a:gd name="connsiteY1" fmla="*/ 257908 h 4267201"/>
              <a:gd name="connsiteX2" fmla="*/ 11558954 w 11558954"/>
              <a:gd name="connsiteY2" fmla="*/ 3141786 h 4267201"/>
              <a:gd name="connsiteX3" fmla="*/ 0 w 11558954"/>
              <a:gd name="connsiteY3" fmla="*/ 4267201 h 4267201"/>
              <a:gd name="connsiteX4" fmla="*/ 586154 w 11558954"/>
              <a:gd name="connsiteY4" fmla="*/ 0 h 4267201"/>
              <a:gd name="connsiteX0" fmla="*/ 586154 w 11558954"/>
              <a:gd name="connsiteY0" fmla="*/ 0 h 4267201"/>
              <a:gd name="connsiteX1" fmla="*/ 5533292 w 11558954"/>
              <a:gd name="connsiteY1" fmla="*/ 164124 h 4267201"/>
              <a:gd name="connsiteX2" fmla="*/ 10714892 w 11558954"/>
              <a:gd name="connsiteY2" fmla="*/ 257908 h 4267201"/>
              <a:gd name="connsiteX3" fmla="*/ 11558954 w 11558954"/>
              <a:gd name="connsiteY3" fmla="*/ 3141786 h 4267201"/>
              <a:gd name="connsiteX4" fmla="*/ 0 w 11558954"/>
              <a:gd name="connsiteY4" fmla="*/ 4267201 h 4267201"/>
              <a:gd name="connsiteX5" fmla="*/ 586154 w 11558954"/>
              <a:gd name="connsiteY5" fmla="*/ 0 h 4267201"/>
              <a:gd name="connsiteX0" fmla="*/ 586154 w 11558954"/>
              <a:gd name="connsiteY0" fmla="*/ 0 h 4267201"/>
              <a:gd name="connsiteX1" fmla="*/ 5533292 w 11558954"/>
              <a:gd name="connsiteY1" fmla="*/ 164124 h 4267201"/>
              <a:gd name="connsiteX2" fmla="*/ 8065477 w 11558954"/>
              <a:gd name="connsiteY2" fmla="*/ 187570 h 4267201"/>
              <a:gd name="connsiteX3" fmla="*/ 10714892 w 11558954"/>
              <a:gd name="connsiteY3" fmla="*/ 257908 h 4267201"/>
              <a:gd name="connsiteX4" fmla="*/ 11558954 w 11558954"/>
              <a:gd name="connsiteY4" fmla="*/ 3141786 h 4267201"/>
              <a:gd name="connsiteX5" fmla="*/ 0 w 11558954"/>
              <a:gd name="connsiteY5" fmla="*/ 4267201 h 4267201"/>
              <a:gd name="connsiteX6" fmla="*/ 586154 w 11558954"/>
              <a:gd name="connsiteY6" fmla="*/ 0 h 4267201"/>
              <a:gd name="connsiteX0" fmla="*/ 586154 w 11558954"/>
              <a:gd name="connsiteY0" fmla="*/ 492368 h 4759569"/>
              <a:gd name="connsiteX1" fmla="*/ 2883877 w 11558954"/>
              <a:gd name="connsiteY1" fmla="*/ 0 h 4759569"/>
              <a:gd name="connsiteX2" fmla="*/ 8065477 w 11558954"/>
              <a:gd name="connsiteY2" fmla="*/ 679938 h 4759569"/>
              <a:gd name="connsiteX3" fmla="*/ 10714892 w 11558954"/>
              <a:gd name="connsiteY3" fmla="*/ 750276 h 4759569"/>
              <a:gd name="connsiteX4" fmla="*/ 11558954 w 11558954"/>
              <a:gd name="connsiteY4" fmla="*/ 3634154 h 4759569"/>
              <a:gd name="connsiteX5" fmla="*/ 0 w 11558954"/>
              <a:gd name="connsiteY5" fmla="*/ 4759569 h 4759569"/>
              <a:gd name="connsiteX6" fmla="*/ 586154 w 11558954"/>
              <a:gd name="connsiteY6" fmla="*/ 492368 h 4759569"/>
              <a:gd name="connsiteX0" fmla="*/ 586154 w 11558954"/>
              <a:gd name="connsiteY0" fmla="*/ 492368 h 4759569"/>
              <a:gd name="connsiteX1" fmla="*/ 2883877 w 11558954"/>
              <a:gd name="connsiteY1" fmla="*/ 0 h 4759569"/>
              <a:gd name="connsiteX2" fmla="*/ 6260123 w 11558954"/>
              <a:gd name="connsiteY2" fmla="*/ 46892 h 4759569"/>
              <a:gd name="connsiteX3" fmla="*/ 10714892 w 11558954"/>
              <a:gd name="connsiteY3" fmla="*/ 750276 h 4759569"/>
              <a:gd name="connsiteX4" fmla="*/ 11558954 w 11558954"/>
              <a:gd name="connsiteY4" fmla="*/ 3634154 h 4759569"/>
              <a:gd name="connsiteX5" fmla="*/ 0 w 11558954"/>
              <a:gd name="connsiteY5" fmla="*/ 4759569 h 4759569"/>
              <a:gd name="connsiteX6" fmla="*/ 586154 w 11558954"/>
              <a:gd name="connsiteY6" fmla="*/ 492368 h 4759569"/>
              <a:gd name="connsiteX0" fmla="*/ 586154 w 11629292"/>
              <a:gd name="connsiteY0" fmla="*/ 492368 h 4759569"/>
              <a:gd name="connsiteX1" fmla="*/ 2883877 w 11629292"/>
              <a:gd name="connsiteY1" fmla="*/ 0 h 4759569"/>
              <a:gd name="connsiteX2" fmla="*/ 6260123 w 11629292"/>
              <a:gd name="connsiteY2" fmla="*/ 46892 h 4759569"/>
              <a:gd name="connsiteX3" fmla="*/ 10714892 w 11629292"/>
              <a:gd name="connsiteY3" fmla="*/ 750276 h 4759569"/>
              <a:gd name="connsiteX4" fmla="*/ 11629292 w 11629292"/>
              <a:gd name="connsiteY4" fmla="*/ 3634154 h 4759569"/>
              <a:gd name="connsiteX5" fmla="*/ 0 w 11629292"/>
              <a:gd name="connsiteY5" fmla="*/ 4759569 h 4759569"/>
              <a:gd name="connsiteX6" fmla="*/ 586154 w 11629292"/>
              <a:gd name="connsiteY6" fmla="*/ 492368 h 4759569"/>
              <a:gd name="connsiteX0" fmla="*/ 586154 w 11629292"/>
              <a:gd name="connsiteY0" fmla="*/ 492368 h 4759569"/>
              <a:gd name="connsiteX1" fmla="*/ 2883877 w 11629292"/>
              <a:gd name="connsiteY1" fmla="*/ 0 h 4759569"/>
              <a:gd name="connsiteX2" fmla="*/ 6260123 w 11629292"/>
              <a:gd name="connsiteY2" fmla="*/ 46892 h 4759569"/>
              <a:gd name="connsiteX3" fmla="*/ 10714892 w 11629292"/>
              <a:gd name="connsiteY3" fmla="*/ 750276 h 4759569"/>
              <a:gd name="connsiteX4" fmla="*/ 11629292 w 11629292"/>
              <a:gd name="connsiteY4" fmla="*/ 3634154 h 4759569"/>
              <a:gd name="connsiteX5" fmla="*/ 5627077 w 11629292"/>
              <a:gd name="connsiteY5" fmla="*/ 4196861 h 4759569"/>
              <a:gd name="connsiteX6" fmla="*/ 0 w 11629292"/>
              <a:gd name="connsiteY6" fmla="*/ 4759569 h 4759569"/>
              <a:gd name="connsiteX7" fmla="*/ 586154 w 11629292"/>
              <a:gd name="connsiteY7" fmla="*/ 492368 h 475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29292" h="4759569">
                <a:moveTo>
                  <a:pt x="586154" y="492368"/>
                </a:moveTo>
                <a:lnTo>
                  <a:pt x="2883877" y="0"/>
                </a:lnTo>
                <a:lnTo>
                  <a:pt x="6260123" y="46892"/>
                </a:lnTo>
                <a:lnTo>
                  <a:pt x="10714892" y="750276"/>
                </a:lnTo>
                <a:lnTo>
                  <a:pt x="11629292" y="3634154"/>
                </a:lnTo>
                <a:lnTo>
                  <a:pt x="5627077" y="4196861"/>
                </a:lnTo>
                <a:lnTo>
                  <a:pt x="0" y="4759569"/>
                </a:lnTo>
                <a:lnTo>
                  <a:pt x="586154" y="492368"/>
                </a:lnTo>
                <a:close/>
              </a:path>
            </a:pathLst>
          </a:custGeom>
        </p:spPr>
        <p:txBody>
          <a:bodyPr/>
          <a:lstStyle/>
          <a:p>
            <a:endParaRPr lang="pt-BR" dirty="0"/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87ED511D-3BB1-0E40-D04F-CEB1B7513B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73447" y="4571999"/>
            <a:ext cx="7795969" cy="1875693"/>
          </a:xfrm>
        </p:spPr>
        <p:txBody>
          <a:bodyPr/>
          <a:lstStyle>
            <a:lvl1pPr marL="0" indent="0" algn="ctr">
              <a:buNone/>
              <a:defRPr sz="5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84515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6795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975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5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3">
            <a:extLst>
              <a:ext uri="{FF2B5EF4-FFF2-40B4-BE49-F238E27FC236}">
                <a16:creationId xmlns:a16="http://schemas.microsoft.com/office/drawing/2014/main" id="{3C30A62C-FEC9-4F1D-976E-DB003592FD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-5979"/>
            <a:ext cx="2660905" cy="6932218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48644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348644 w 6132997"/>
              <a:gd name="connsiteY4" fmla="*/ 0 h 6893857"/>
              <a:gd name="connsiteX0" fmla="*/ 1457021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457021 w 6132997"/>
              <a:gd name="connsiteY4" fmla="*/ 0 h 6893857"/>
              <a:gd name="connsiteX0" fmla="*/ 1754909 w 6430885"/>
              <a:gd name="connsiteY0" fmla="*/ 0 h 6869951"/>
              <a:gd name="connsiteX1" fmla="*/ 6430885 w 6430885"/>
              <a:gd name="connsiteY1" fmla="*/ 11953 h 6869951"/>
              <a:gd name="connsiteX2" fmla="*/ 6430885 w 6430885"/>
              <a:gd name="connsiteY2" fmla="*/ 6869951 h 6869951"/>
              <a:gd name="connsiteX3" fmla="*/ 0 w 6430885"/>
              <a:gd name="connsiteY3" fmla="*/ 6869951 h 6869951"/>
              <a:gd name="connsiteX4" fmla="*/ 1754909 w 6430885"/>
              <a:gd name="connsiteY4" fmla="*/ 0 h 6869951"/>
              <a:gd name="connsiteX0" fmla="*/ 2023235 w 6699211"/>
              <a:gd name="connsiteY0" fmla="*/ 0 h 6869951"/>
              <a:gd name="connsiteX1" fmla="*/ 6699211 w 6699211"/>
              <a:gd name="connsiteY1" fmla="*/ 11953 h 6869951"/>
              <a:gd name="connsiteX2" fmla="*/ 6699211 w 6699211"/>
              <a:gd name="connsiteY2" fmla="*/ 6869951 h 6869951"/>
              <a:gd name="connsiteX3" fmla="*/ 0 w 6699211"/>
              <a:gd name="connsiteY3" fmla="*/ 6856303 h 6869951"/>
              <a:gd name="connsiteX4" fmla="*/ 2023235 w 6699211"/>
              <a:gd name="connsiteY4" fmla="*/ 0 h 6869951"/>
              <a:gd name="connsiteX0" fmla="*/ 2702995 w 6699211"/>
              <a:gd name="connsiteY0" fmla="*/ 42638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4263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211" h="6857998">
                <a:moveTo>
                  <a:pt x="2702995" y="42638"/>
                </a:moveTo>
                <a:lnTo>
                  <a:pt x="6699211" y="0"/>
                </a:lnTo>
                <a:lnTo>
                  <a:pt x="6699211" y="6857998"/>
                </a:lnTo>
                <a:lnTo>
                  <a:pt x="0" y="6844350"/>
                </a:lnTo>
                <a:lnTo>
                  <a:pt x="2702995" y="4263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30E531D-ED29-45E2-A30F-0363B29E0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0066" y="533400"/>
            <a:ext cx="5731870" cy="5797237"/>
          </a:xfrm>
        </p:spPr>
        <p:txBody>
          <a:bodyPr anchor="ctr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01F434-3E0E-40D9-A2D3-857BAE77D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1713054" y="50913"/>
            <a:ext cx="1517012" cy="693221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44F5C56-0053-4E4A-BFFF-E98E7B91CC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1096" y="0"/>
            <a:ext cx="2660904" cy="3429000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226008DD-DEA7-4900-8D76-128694E123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96" y="3383280"/>
            <a:ext cx="2660904" cy="3474720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DBB48ECE-9CB0-3214-F520-8079E53E2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2371" y="6376498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851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943FF111-78CB-4983-B8F5-B6B8AB608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6F3C210C-32A8-4833-93AA-B97D51CEA9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6643" y="954157"/>
            <a:ext cx="5795098" cy="5022568"/>
          </a:xfrm>
        </p:spPr>
        <p:txBody>
          <a:bodyPr anchor="ctr">
            <a:normAutofit/>
          </a:bodyPr>
          <a:lstStyle>
            <a:lvl1pPr marL="0" indent="0" algn="l">
              <a:buNone/>
              <a:defRPr sz="3600"/>
            </a:lvl1pPr>
          </a:lstStyle>
          <a:p>
            <a:pPr algn="r"/>
            <a:r>
              <a:rPr lang="pt-BR" dirty="0"/>
              <a:t>Clique para editar o estilo do subtítulo Mestre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FA8250-8F05-4500-98CD-AD8B9E2BA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2930769" y="0"/>
            <a:ext cx="2086708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4A7590-29E0-4C43-A12B-EE5A8672A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5468380"/>
            <a:ext cx="6096000" cy="13896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440C747-2FA3-4C97-A0A7-52520A197E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22" y="0"/>
            <a:ext cx="4811317" cy="6857998"/>
          </a:xfrm>
          <a:custGeom>
            <a:avLst/>
            <a:gdLst>
              <a:gd name="connsiteX0" fmla="*/ 0 w 4811317"/>
              <a:gd name="connsiteY0" fmla="*/ 0 h 6857998"/>
              <a:gd name="connsiteX1" fmla="*/ 4811317 w 4811317"/>
              <a:gd name="connsiteY1" fmla="*/ 0 h 6857998"/>
              <a:gd name="connsiteX2" fmla="*/ 2712446 w 4811317"/>
              <a:gd name="connsiteY2" fmla="*/ 6857998 h 6857998"/>
              <a:gd name="connsiteX3" fmla="*/ 0 w 4811317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1317" h="6857998">
                <a:moveTo>
                  <a:pt x="0" y="0"/>
                </a:moveTo>
                <a:lnTo>
                  <a:pt x="4811317" y="0"/>
                </a:lnTo>
                <a:lnTo>
                  <a:pt x="2712446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C0C6CAE1-636A-406F-BB4F-EED65E09FA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4556" y="6353175"/>
            <a:ext cx="851523" cy="430589"/>
          </a:xfrm>
          <a:prstGeom prst="rect">
            <a:avLst/>
          </a:prstGeom>
        </p:spPr>
      </p:pic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F8D5203E-3C72-76AD-8537-0F084141CEC3}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3">
            <a:extLst>
              <a:ext uri="{FF2B5EF4-FFF2-40B4-BE49-F238E27FC236}">
                <a16:creationId xmlns:a16="http://schemas.microsoft.com/office/drawing/2014/main" id="{EECE1898-A5FC-E963-69A8-BE6C1F700013}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046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6F3C210C-32A8-4833-93AA-B97D51CEA9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5997" y="696250"/>
            <a:ext cx="5795098" cy="5022568"/>
          </a:xfrm>
        </p:spPr>
        <p:txBody>
          <a:bodyPr anchor="ctr">
            <a:normAutofit/>
          </a:bodyPr>
          <a:lstStyle>
            <a:lvl1pPr marL="0" indent="0" algn="l">
              <a:buNone/>
              <a:defRPr sz="3600"/>
            </a:lvl1pPr>
          </a:lstStyle>
          <a:p>
            <a:pPr algn="r"/>
            <a:r>
              <a:rPr lang="pt-BR" dirty="0"/>
              <a:t>Clique para editar o estilo do subtítulo Mestre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4A7590-29E0-4C43-A12B-EE5A8672A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6611815" y="0"/>
            <a:ext cx="1617785" cy="688144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24BD322-4613-F77A-432F-E45C89B39C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34456" y="-1"/>
            <a:ext cx="5157543" cy="6881445"/>
          </a:xfrm>
          <a:custGeom>
            <a:avLst/>
            <a:gdLst>
              <a:gd name="connsiteX0" fmla="*/ 0 w 4735512"/>
              <a:gd name="connsiteY0" fmla="*/ 0 h 6857999"/>
              <a:gd name="connsiteX1" fmla="*/ 4735512 w 4735512"/>
              <a:gd name="connsiteY1" fmla="*/ 0 h 6857999"/>
              <a:gd name="connsiteX2" fmla="*/ 4735512 w 4735512"/>
              <a:gd name="connsiteY2" fmla="*/ 6857999 h 6857999"/>
              <a:gd name="connsiteX3" fmla="*/ 0 w 4735512"/>
              <a:gd name="connsiteY3" fmla="*/ 6857999 h 6857999"/>
              <a:gd name="connsiteX4" fmla="*/ 0 w 4735512"/>
              <a:gd name="connsiteY4" fmla="*/ 0 h 6857999"/>
              <a:gd name="connsiteX0" fmla="*/ 937846 w 4735512"/>
              <a:gd name="connsiteY0" fmla="*/ 23446 h 6857999"/>
              <a:gd name="connsiteX1" fmla="*/ 4735512 w 4735512"/>
              <a:gd name="connsiteY1" fmla="*/ 0 h 6857999"/>
              <a:gd name="connsiteX2" fmla="*/ 4735512 w 4735512"/>
              <a:gd name="connsiteY2" fmla="*/ 6857999 h 6857999"/>
              <a:gd name="connsiteX3" fmla="*/ 0 w 4735512"/>
              <a:gd name="connsiteY3" fmla="*/ 6857999 h 6857999"/>
              <a:gd name="connsiteX4" fmla="*/ 937846 w 4735512"/>
              <a:gd name="connsiteY4" fmla="*/ 23446 h 6857999"/>
              <a:gd name="connsiteX0" fmla="*/ 1359877 w 5157543"/>
              <a:gd name="connsiteY0" fmla="*/ 23446 h 6881445"/>
              <a:gd name="connsiteX1" fmla="*/ 5157543 w 5157543"/>
              <a:gd name="connsiteY1" fmla="*/ 0 h 6881445"/>
              <a:gd name="connsiteX2" fmla="*/ 5157543 w 5157543"/>
              <a:gd name="connsiteY2" fmla="*/ 6857999 h 6881445"/>
              <a:gd name="connsiteX3" fmla="*/ 0 w 5157543"/>
              <a:gd name="connsiteY3" fmla="*/ 6881445 h 6881445"/>
              <a:gd name="connsiteX4" fmla="*/ 1359877 w 5157543"/>
              <a:gd name="connsiteY4" fmla="*/ 23446 h 688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7543" h="6881445">
                <a:moveTo>
                  <a:pt x="1359877" y="23446"/>
                </a:moveTo>
                <a:lnTo>
                  <a:pt x="5157543" y="0"/>
                </a:lnTo>
                <a:lnTo>
                  <a:pt x="5157543" y="6857999"/>
                </a:lnTo>
                <a:lnTo>
                  <a:pt x="0" y="6881445"/>
                </a:lnTo>
                <a:lnTo>
                  <a:pt x="1359877" y="23446"/>
                </a:lnTo>
                <a:close/>
              </a:path>
            </a:pathLst>
          </a:custGeom>
          <a:solidFill>
            <a:schemeClr val="accent2"/>
          </a:solidFill>
        </p:spPr>
        <p:txBody>
          <a:bodyPr/>
          <a:lstStyle/>
          <a:p>
            <a:endParaRPr lang="pt-BR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EB8F837D-E52A-ED22-BE47-99A7BAACA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4474" y="6427410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92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1958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5265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240F339-C1FD-4771-AB0F-388020B7B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11297" y="0"/>
            <a:ext cx="7360592" cy="6858000"/>
          </a:xfrm>
          <a:custGeom>
            <a:avLst/>
            <a:gdLst>
              <a:gd name="connsiteX0" fmla="*/ 1814929 w 5542424"/>
              <a:gd name="connsiteY0" fmla="*/ 0 h 6858000"/>
              <a:gd name="connsiteX1" fmla="*/ 5542424 w 5542424"/>
              <a:gd name="connsiteY1" fmla="*/ 0 h 6858000"/>
              <a:gd name="connsiteX2" fmla="*/ 5542424 w 5542424"/>
              <a:gd name="connsiteY2" fmla="*/ 6858000 h 6858000"/>
              <a:gd name="connsiteX3" fmla="*/ 0 w 5542424"/>
              <a:gd name="connsiteY3" fmla="*/ 6858000 h 6858000"/>
              <a:gd name="connsiteX4" fmla="*/ 2310 w 5542424"/>
              <a:gd name="connsiteY4" fmla="*/ 6853652 h 6858000"/>
              <a:gd name="connsiteX5" fmla="*/ 91006 w 5542424"/>
              <a:gd name="connsiteY5" fmla="*/ 6620968 h 6858000"/>
              <a:gd name="connsiteX6" fmla="*/ 81892 w 5542424"/>
              <a:gd name="connsiteY6" fmla="*/ 6435659 h 6858000"/>
              <a:gd name="connsiteX7" fmla="*/ 80998 w 5542424"/>
              <a:gd name="connsiteY7" fmla="*/ 6414855 h 6858000"/>
              <a:gd name="connsiteX8" fmla="*/ 75836 w 5542424"/>
              <a:gd name="connsiteY8" fmla="*/ 6409671 h 6858000"/>
              <a:gd name="connsiteX9" fmla="*/ 77989 w 5542424"/>
              <a:gd name="connsiteY9" fmla="*/ 6396556 h 6858000"/>
              <a:gd name="connsiteX10" fmla="*/ 77374 w 5542424"/>
              <a:gd name="connsiteY10" fmla="*/ 6392981 h 6858000"/>
              <a:gd name="connsiteX11" fmla="*/ 75036 w 5542424"/>
              <a:gd name="connsiteY11" fmla="*/ 6372572 h 6858000"/>
              <a:gd name="connsiteX12" fmla="*/ 99554 w 5542424"/>
              <a:gd name="connsiteY12" fmla="*/ 6331118 h 6858000"/>
              <a:gd name="connsiteX13" fmla="*/ 105442 w 5542424"/>
              <a:gd name="connsiteY13" fmla="*/ 6278374 h 6858000"/>
              <a:gd name="connsiteX14" fmla="*/ 172914 w 5542424"/>
              <a:gd name="connsiteY14" fmla="*/ 6144628 h 6858000"/>
              <a:gd name="connsiteX15" fmla="*/ 264181 w 5542424"/>
              <a:gd name="connsiteY15" fmla="*/ 5952072 h 6858000"/>
              <a:gd name="connsiteX16" fmla="*/ 423554 w 5542424"/>
              <a:gd name="connsiteY16" fmla="*/ 5679532 h 6858000"/>
              <a:gd name="connsiteX17" fmla="*/ 485571 w 5542424"/>
              <a:gd name="connsiteY17" fmla="*/ 5396320 h 6858000"/>
              <a:gd name="connsiteX18" fmla="*/ 455275 w 5542424"/>
              <a:gd name="connsiteY18" fmla="*/ 5176878 h 6858000"/>
              <a:gd name="connsiteX19" fmla="*/ 367284 w 5542424"/>
              <a:gd name="connsiteY19" fmla="*/ 5066430 h 6858000"/>
              <a:gd name="connsiteX20" fmla="*/ 317365 w 5542424"/>
              <a:gd name="connsiteY20" fmla="*/ 5016642 h 6858000"/>
              <a:gd name="connsiteX21" fmla="*/ 317834 w 5542424"/>
              <a:gd name="connsiteY21" fmla="*/ 5008528 h 6858000"/>
              <a:gd name="connsiteX22" fmla="*/ 317591 w 5542424"/>
              <a:gd name="connsiteY22" fmla="*/ 5008366 h 6858000"/>
              <a:gd name="connsiteX23" fmla="*/ 318532 w 5542424"/>
              <a:gd name="connsiteY23" fmla="*/ 5000689 h 6858000"/>
              <a:gd name="connsiteX24" fmla="*/ 326373 w 5542424"/>
              <a:gd name="connsiteY24" fmla="*/ 4962649 h 6858000"/>
              <a:gd name="connsiteX25" fmla="*/ 304517 w 5542424"/>
              <a:gd name="connsiteY25" fmla="*/ 4845612 h 6858000"/>
              <a:gd name="connsiteX26" fmla="*/ 312138 w 5542424"/>
              <a:gd name="connsiteY26" fmla="*/ 4821435 h 6858000"/>
              <a:gd name="connsiteX27" fmla="*/ 314669 w 5542424"/>
              <a:gd name="connsiteY27" fmla="*/ 4809154 h 6858000"/>
              <a:gd name="connsiteX28" fmla="*/ 318283 w 5542424"/>
              <a:gd name="connsiteY28" fmla="*/ 4805250 h 6858000"/>
              <a:gd name="connsiteX29" fmla="*/ 320547 w 5542424"/>
              <a:gd name="connsiteY29" fmla="*/ 4787345 h 6858000"/>
              <a:gd name="connsiteX30" fmla="*/ 319715 w 5542424"/>
              <a:gd name="connsiteY30" fmla="*/ 4785453 h 6858000"/>
              <a:gd name="connsiteX31" fmla="*/ 325649 w 5542424"/>
              <a:gd name="connsiteY31" fmla="*/ 4770073 h 6858000"/>
              <a:gd name="connsiteX32" fmla="*/ 335542 w 5542424"/>
              <a:gd name="connsiteY32" fmla="*/ 4756450 h 6858000"/>
              <a:gd name="connsiteX33" fmla="*/ 339391 w 5542424"/>
              <a:gd name="connsiteY33" fmla="*/ 4606479 h 6858000"/>
              <a:gd name="connsiteX34" fmla="*/ 385485 w 5542424"/>
              <a:gd name="connsiteY34" fmla="*/ 4470620 h 6858000"/>
              <a:gd name="connsiteX35" fmla="*/ 386474 w 5542424"/>
              <a:gd name="connsiteY35" fmla="*/ 4389388 h 6858000"/>
              <a:gd name="connsiteX36" fmla="*/ 365661 w 5542424"/>
              <a:gd name="connsiteY36" fmla="*/ 4365498 h 6858000"/>
              <a:gd name="connsiteX37" fmla="*/ 389339 w 5542424"/>
              <a:gd name="connsiteY37" fmla="*/ 4160513 h 6858000"/>
              <a:gd name="connsiteX38" fmla="*/ 385403 w 5542424"/>
              <a:gd name="connsiteY38" fmla="*/ 4109650 h 6858000"/>
              <a:gd name="connsiteX39" fmla="*/ 402327 w 5542424"/>
              <a:gd name="connsiteY39" fmla="*/ 4061824 h 6858000"/>
              <a:gd name="connsiteX40" fmla="*/ 396156 w 5542424"/>
              <a:gd name="connsiteY40" fmla="*/ 4043965 h 6858000"/>
              <a:gd name="connsiteX41" fmla="*/ 394868 w 5542424"/>
              <a:gd name="connsiteY41" fmla="*/ 4040920 h 6858000"/>
              <a:gd name="connsiteX42" fmla="*/ 394584 w 5542424"/>
              <a:gd name="connsiteY42" fmla="*/ 4028000 h 6858000"/>
              <a:gd name="connsiteX43" fmla="*/ 388418 w 5542424"/>
              <a:gd name="connsiteY43" fmla="*/ 4025270 h 6858000"/>
              <a:gd name="connsiteX44" fmla="*/ 383628 w 5542424"/>
              <a:gd name="connsiteY44" fmla="*/ 4006478 h 6858000"/>
              <a:gd name="connsiteX45" fmla="*/ 384802 w 5542424"/>
              <a:gd name="connsiteY45" fmla="*/ 3982442 h 6858000"/>
              <a:gd name="connsiteX46" fmla="*/ 397167 w 5542424"/>
              <a:gd name="connsiteY46" fmla="*/ 3867331 h 6858000"/>
              <a:gd name="connsiteX47" fmla="*/ 400691 w 5542424"/>
              <a:gd name="connsiteY47" fmla="*/ 3798966 h 6858000"/>
              <a:gd name="connsiteX48" fmla="*/ 395946 w 5542424"/>
              <a:gd name="connsiteY48" fmla="*/ 3773791 h 6858000"/>
              <a:gd name="connsiteX49" fmla="*/ 393410 w 5542424"/>
              <a:gd name="connsiteY49" fmla="*/ 3738098 h 6858000"/>
              <a:gd name="connsiteX50" fmla="*/ 384223 w 5542424"/>
              <a:gd name="connsiteY50" fmla="*/ 3675719 h 6858000"/>
              <a:gd name="connsiteX51" fmla="*/ 386290 w 5542424"/>
              <a:gd name="connsiteY51" fmla="*/ 3642763 h 6858000"/>
              <a:gd name="connsiteX52" fmla="*/ 382514 w 5542424"/>
              <a:gd name="connsiteY52" fmla="*/ 3624093 h 6858000"/>
              <a:gd name="connsiteX53" fmla="*/ 383976 w 5542424"/>
              <a:gd name="connsiteY53" fmla="*/ 3616602 h 6858000"/>
              <a:gd name="connsiteX54" fmla="*/ 385517 w 5542424"/>
              <a:gd name="connsiteY54" fmla="*/ 3591527 h 6858000"/>
              <a:gd name="connsiteX55" fmla="*/ 387146 w 5542424"/>
              <a:gd name="connsiteY55" fmla="*/ 3577241 h 6858000"/>
              <a:gd name="connsiteX56" fmla="*/ 388068 w 5542424"/>
              <a:gd name="connsiteY56" fmla="*/ 3571585 h 6858000"/>
              <a:gd name="connsiteX57" fmla="*/ 395496 w 5542424"/>
              <a:gd name="connsiteY57" fmla="*/ 3559720 h 6858000"/>
              <a:gd name="connsiteX58" fmla="*/ 394985 w 5542424"/>
              <a:gd name="connsiteY58" fmla="*/ 3543047 h 6858000"/>
              <a:gd name="connsiteX59" fmla="*/ 403028 w 5542424"/>
              <a:gd name="connsiteY59" fmla="*/ 3525651 h 6858000"/>
              <a:gd name="connsiteX60" fmla="*/ 398728 w 5542424"/>
              <a:gd name="connsiteY60" fmla="*/ 3520715 h 6858000"/>
              <a:gd name="connsiteX61" fmla="*/ 395530 w 5542424"/>
              <a:gd name="connsiteY61" fmla="*/ 3505412 h 6858000"/>
              <a:gd name="connsiteX62" fmla="*/ 402719 w 5542424"/>
              <a:gd name="connsiteY62" fmla="*/ 3493445 h 6858000"/>
              <a:gd name="connsiteX63" fmla="*/ 409328 w 5542424"/>
              <a:gd name="connsiteY63" fmla="*/ 3467406 h 6858000"/>
              <a:gd name="connsiteX64" fmla="*/ 409292 w 5542424"/>
              <a:gd name="connsiteY64" fmla="*/ 3460033 h 6858000"/>
              <a:gd name="connsiteX65" fmla="*/ 419755 w 5542424"/>
              <a:gd name="connsiteY65" fmla="*/ 3435495 h 6858000"/>
              <a:gd name="connsiteX66" fmla="*/ 430771 w 5542424"/>
              <a:gd name="connsiteY66" fmla="*/ 3395884 h 6858000"/>
              <a:gd name="connsiteX67" fmla="*/ 439140 w 5542424"/>
              <a:gd name="connsiteY67" fmla="*/ 3350083 h 6858000"/>
              <a:gd name="connsiteX68" fmla="*/ 446544 w 5542424"/>
              <a:gd name="connsiteY68" fmla="*/ 3337690 h 6858000"/>
              <a:gd name="connsiteX69" fmla="*/ 470731 w 5542424"/>
              <a:gd name="connsiteY69" fmla="*/ 3254519 h 6858000"/>
              <a:gd name="connsiteX70" fmla="*/ 477713 w 5542424"/>
              <a:gd name="connsiteY70" fmla="*/ 3231166 h 6858000"/>
              <a:gd name="connsiteX71" fmla="*/ 478087 w 5542424"/>
              <a:gd name="connsiteY71" fmla="*/ 3210262 h 6858000"/>
              <a:gd name="connsiteX72" fmla="*/ 473269 w 5542424"/>
              <a:gd name="connsiteY72" fmla="*/ 3204689 h 6858000"/>
              <a:gd name="connsiteX73" fmla="*/ 476207 w 5542424"/>
              <a:gd name="connsiteY73" fmla="*/ 3191713 h 6858000"/>
              <a:gd name="connsiteX74" fmla="*/ 475813 w 5542424"/>
              <a:gd name="connsiteY74" fmla="*/ 3188085 h 6858000"/>
              <a:gd name="connsiteX75" fmla="*/ 474728 w 5542424"/>
              <a:gd name="connsiteY75" fmla="*/ 3167471 h 6858000"/>
              <a:gd name="connsiteX76" fmla="*/ 501612 w 5542424"/>
              <a:gd name="connsiteY76" fmla="*/ 3127774 h 6858000"/>
              <a:gd name="connsiteX77" fmla="*/ 510667 w 5542424"/>
              <a:gd name="connsiteY77" fmla="*/ 3075380 h 6858000"/>
              <a:gd name="connsiteX78" fmla="*/ 582379 w 5542424"/>
              <a:gd name="connsiteY78" fmla="*/ 2882573 h 6858000"/>
              <a:gd name="connsiteX79" fmla="*/ 569744 w 5542424"/>
              <a:gd name="connsiteY79" fmla="*/ 2849169 h 6858000"/>
              <a:gd name="connsiteX80" fmla="*/ 590685 w 5542424"/>
              <a:gd name="connsiteY80" fmla="*/ 2768869 h 6858000"/>
              <a:gd name="connsiteX81" fmla="*/ 665292 w 5542424"/>
              <a:gd name="connsiteY81" fmla="*/ 2655182 h 6858000"/>
              <a:gd name="connsiteX82" fmla="*/ 705757 w 5542424"/>
              <a:gd name="connsiteY82" fmla="*/ 2507872 h 6858000"/>
              <a:gd name="connsiteX83" fmla="*/ 717932 w 5542424"/>
              <a:gd name="connsiteY83" fmla="*/ 2498916 h 6858000"/>
              <a:gd name="connsiteX84" fmla="*/ 727017 w 5542424"/>
              <a:gd name="connsiteY84" fmla="*/ 2486382 h 6858000"/>
              <a:gd name="connsiteX85" fmla="*/ 726741 w 5542424"/>
              <a:gd name="connsiteY85" fmla="*/ 2484113 h 6858000"/>
              <a:gd name="connsiteX86" fmla="*/ 733179 w 5542424"/>
              <a:gd name="connsiteY86" fmla="*/ 2467361 h 6858000"/>
              <a:gd name="connsiteX87" fmla="*/ 737364 w 5542424"/>
              <a:gd name="connsiteY87" fmla="*/ 2465156 h 6858000"/>
              <a:gd name="connsiteX88" fmla="*/ 742650 w 5542424"/>
              <a:gd name="connsiteY88" fmla="*/ 2454122 h 6858000"/>
              <a:gd name="connsiteX89" fmla="*/ 755408 w 5542424"/>
              <a:gd name="connsiteY89" fmla="*/ 2433619 h 6858000"/>
              <a:gd name="connsiteX90" fmla="*/ 755598 w 5542424"/>
              <a:gd name="connsiteY90" fmla="*/ 2428626 h 6858000"/>
              <a:gd name="connsiteX91" fmla="*/ 771418 w 5542424"/>
              <a:gd name="connsiteY91" fmla="*/ 2395899 h 6858000"/>
              <a:gd name="connsiteX92" fmla="*/ 770593 w 5542424"/>
              <a:gd name="connsiteY92" fmla="*/ 2394897 h 6858000"/>
              <a:gd name="connsiteX93" fmla="*/ 770497 w 5542424"/>
              <a:gd name="connsiteY93" fmla="*/ 2383267 h 6858000"/>
              <a:gd name="connsiteX94" fmla="*/ 772693 w 5542424"/>
              <a:gd name="connsiteY94" fmla="*/ 2362296 h 6858000"/>
              <a:gd name="connsiteX95" fmla="*/ 764846 w 5542424"/>
              <a:gd name="connsiteY95" fmla="*/ 2307129 h 6858000"/>
              <a:gd name="connsiteX96" fmla="*/ 781226 w 5542424"/>
              <a:gd name="connsiteY96" fmla="*/ 2272947 h 6858000"/>
              <a:gd name="connsiteX97" fmla="*/ 783960 w 5542424"/>
              <a:gd name="connsiteY97" fmla="*/ 2265753 h 6858000"/>
              <a:gd name="connsiteX98" fmla="*/ 783783 w 5542424"/>
              <a:gd name="connsiteY98" fmla="*/ 2265478 h 6858000"/>
              <a:gd name="connsiteX99" fmla="*/ 786206 w 5542424"/>
              <a:gd name="connsiteY99" fmla="*/ 2257630 h 6858000"/>
              <a:gd name="connsiteX100" fmla="*/ 788946 w 5542424"/>
              <a:gd name="connsiteY100" fmla="*/ 2252635 h 6858000"/>
              <a:gd name="connsiteX101" fmla="*/ 794250 w 5542424"/>
              <a:gd name="connsiteY101" fmla="*/ 2238675 h 6858000"/>
              <a:gd name="connsiteX102" fmla="*/ 794536 w 5542424"/>
              <a:gd name="connsiteY102" fmla="*/ 2233003 h 6858000"/>
              <a:gd name="connsiteX103" fmla="*/ 792429 w 5542424"/>
              <a:gd name="connsiteY103" fmla="*/ 2229498 h 6858000"/>
              <a:gd name="connsiteX104" fmla="*/ 793227 w 5542424"/>
              <a:gd name="connsiteY104" fmla="*/ 2228401 h 6858000"/>
              <a:gd name="connsiteX105" fmla="*/ 795299 w 5542424"/>
              <a:gd name="connsiteY105" fmla="*/ 2197903 h 6858000"/>
              <a:gd name="connsiteX106" fmla="*/ 808822 w 5542424"/>
              <a:gd name="connsiteY106" fmla="*/ 2134368 h 6858000"/>
              <a:gd name="connsiteX107" fmla="*/ 820138 w 5542424"/>
              <a:gd name="connsiteY107" fmla="*/ 2099989 h 6858000"/>
              <a:gd name="connsiteX108" fmla="*/ 847225 w 5542424"/>
              <a:gd name="connsiteY108" fmla="*/ 2003626 h 6858000"/>
              <a:gd name="connsiteX109" fmla="*/ 871446 w 5542424"/>
              <a:gd name="connsiteY109" fmla="*/ 1905232 h 6858000"/>
              <a:gd name="connsiteX110" fmla="*/ 866894 w 5542424"/>
              <a:gd name="connsiteY110" fmla="*/ 1846725 h 6858000"/>
              <a:gd name="connsiteX111" fmla="*/ 868241 w 5542424"/>
              <a:gd name="connsiteY111" fmla="*/ 1841071 h 6858000"/>
              <a:gd name="connsiteX112" fmla="*/ 875742 w 5542424"/>
              <a:gd name="connsiteY112" fmla="*/ 1828958 h 6858000"/>
              <a:gd name="connsiteX113" fmla="*/ 879192 w 5542424"/>
              <a:gd name="connsiteY113" fmla="*/ 1824953 h 6858000"/>
              <a:gd name="connsiteX114" fmla="*/ 882790 w 5542424"/>
              <a:gd name="connsiteY114" fmla="*/ 1817574 h 6858000"/>
              <a:gd name="connsiteX115" fmla="*/ 886658 w 5542424"/>
              <a:gd name="connsiteY115" fmla="*/ 1811329 h 6858000"/>
              <a:gd name="connsiteX116" fmla="*/ 908112 w 5542424"/>
              <a:gd name="connsiteY116" fmla="*/ 1782991 h 6858000"/>
              <a:gd name="connsiteX117" fmla="*/ 1021695 w 5542424"/>
              <a:gd name="connsiteY117" fmla="*/ 1753240 h 6858000"/>
              <a:gd name="connsiteX118" fmla="*/ 1109428 w 5542424"/>
              <a:gd name="connsiteY118" fmla="*/ 1570998 h 6858000"/>
              <a:gd name="connsiteX119" fmla="*/ 1250520 w 5542424"/>
              <a:gd name="connsiteY119" fmla="*/ 1425857 h 6858000"/>
              <a:gd name="connsiteX120" fmla="*/ 1397360 w 5542424"/>
              <a:gd name="connsiteY120" fmla="*/ 1313547 h 6858000"/>
              <a:gd name="connsiteX121" fmla="*/ 1496269 w 5542424"/>
              <a:gd name="connsiteY121" fmla="*/ 1094720 h 6858000"/>
              <a:gd name="connsiteX122" fmla="*/ 1516735 w 5542424"/>
              <a:gd name="connsiteY122" fmla="*/ 913489 h 6858000"/>
              <a:gd name="connsiteX123" fmla="*/ 1518279 w 5542424"/>
              <a:gd name="connsiteY123" fmla="*/ 802489 h 6858000"/>
              <a:gd name="connsiteX124" fmla="*/ 1589359 w 5542424"/>
              <a:gd name="connsiteY124" fmla="*/ 598702 h 6858000"/>
              <a:gd name="connsiteX125" fmla="*/ 1674468 w 5542424"/>
              <a:gd name="connsiteY125" fmla="*/ 380053 h 6858000"/>
              <a:gd name="connsiteX126" fmla="*/ 1713442 w 5542424"/>
              <a:gd name="connsiteY126" fmla="*/ 307108 h 6858000"/>
              <a:gd name="connsiteX127" fmla="*/ 1723372 w 5542424"/>
              <a:gd name="connsiteY127" fmla="*/ 277643 h 6858000"/>
              <a:gd name="connsiteX128" fmla="*/ 1740253 w 5542424"/>
              <a:gd name="connsiteY128" fmla="*/ 228503 h 6858000"/>
              <a:gd name="connsiteX129" fmla="*/ 1743263 w 5542424"/>
              <a:gd name="connsiteY129" fmla="*/ 182970 h 6858000"/>
              <a:gd name="connsiteX130" fmla="*/ 1761186 w 5542424"/>
              <a:gd name="connsiteY130" fmla="*/ 145367 h 6858000"/>
              <a:gd name="connsiteX131" fmla="*/ 1777775 w 5542424"/>
              <a:gd name="connsiteY131" fmla="*/ 148014 h 6858000"/>
              <a:gd name="connsiteX132" fmla="*/ 1792914 w 5542424"/>
              <a:gd name="connsiteY132" fmla="*/ 104094 h 6858000"/>
              <a:gd name="connsiteX133" fmla="*/ 1814516 w 5542424"/>
              <a:gd name="connsiteY133" fmla="*/ 36224 h 6858000"/>
              <a:gd name="connsiteX134" fmla="*/ 1821598 w 5542424"/>
              <a:gd name="connsiteY134" fmla="*/ 28008 h 6858000"/>
              <a:gd name="connsiteX135" fmla="*/ 1813947 w 5542424"/>
              <a:gd name="connsiteY135" fmla="*/ 11863 h 6858000"/>
              <a:gd name="connsiteX0" fmla="*/ 1814929 w 7360592"/>
              <a:gd name="connsiteY0" fmla="*/ 0 h 6858000"/>
              <a:gd name="connsiteX1" fmla="*/ 5542424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20087 w 7360592"/>
              <a:gd name="connsiteY120" fmla="*/ 1339305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16638 w 7360592"/>
              <a:gd name="connsiteY18" fmla="*/ 5202635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46935 w 7360592"/>
              <a:gd name="connsiteY17" fmla="*/ 5383441 h 6858000"/>
              <a:gd name="connsiteX18" fmla="*/ 416638 w 7360592"/>
              <a:gd name="connsiteY18" fmla="*/ 5202635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7360592" h="6858000">
                <a:moveTo>
                  <a:pt x="1814929" y="0"/>
                </a:moveTo>
                <a:lnTo>
                  <a:pt x="7349959" y="0"/>
                </a:lnTo>
                <a:cubicBezTo>
                  <a:pt x="7353503" y="2286000"/>
                  <a:pt x="7357048" y="4572000"/>
                  <a:pt x="7360592" y="6858000"/>
                </a:cubicBezTo>
                <a:lnTo>
                  <a:pt x="0" y="6858000"/>
                </a:lnTo>
                <a:lnTo>
                  <a:pt x="2310" y="6853652"/>
                </a:lnTo>
                <a:cubicBezTo>
                  <a:pt x="29810" y="6805010"/>
                  <a:pt x="56276" y="6770828"/>
                  <a:pt x="91006" y="6620968"/>
                </a:cubicBezTo>
                <a:cubicBezTo>
                  <a:pt x="94381" y="6612671"/>
                  <a:pt x="81335" y="6443221"/>
                  <a:pt x="81892" y="6435659"/>
                </a:cubicBezTo>
                <a:lnTo>
                  <a:pt x="80998" y="6414855"/>
                </a:lnTo>
                <a:lnTo>
                  <a:pt x="75836" y="6409671"/>
                </a:lnTo>
                <a:lnTo>
                  <a:pt x="77989" y="6396556"/>
                </a:lnTo>
                <a:lnTo>
                  <a:pt x="77374" y="6392981"/>
                </a:lnTo>
                <a:cubicBezTo>
                  <a:pt x="76172" y="6386157"/>
                  <a:pt x="75177" y="6379394"/>
                  <a:pt x="75036" y="6372572"/>
                </a:cubicBezTo>
                <a:cubicBezTo>
                  <a:pt x="102194" y="6377497"/>
                  <a:pt x="78306" y="6315359"/>
                  <a:pt x="99554" y="6331118"/>
                </a:cubicBezTo>
                <a:cubicBezTo>
                  <a:pt x="103496" y="6294492"/>
                  <a:pt x="122687" y="6319101"/>
                  <a:pt x="105442" y="6278374"/>
                </a:cubicBezTo>
                <a:cubicBezTo>
                  <a:pt x="113996" y="6231380"/>
                  <a:pt x="151354" y="6216149"/>
                  <a:pt x="172914" y="6144628"/>
                </a:cubicBezTo>
                <a:cubicBezTo>
                  <a:pt x="184454" y="6105934"/>
                  <a:pt x="219188" y="6021085"/>
                  <a:pt x="264181" y="5952072"/>
                </a:cubicBezTo>
                <a:cubicBezTo>
                  <a:pt x="320644" y="5872108"/>
                  <a:pt x="367070" y="5761141"/>
                  <a:pt x="423554" y="5679532"/>
                </a:cubicBezTo>
                <a:lnTo>
                  <a:pt x="446935" y="5383441"/>
                </a:lnTo>
                <a:cubicBezTo>
                  <a:pt x="408154" y="5295993"/>
                  <a:pt x="446289" y="5276257"/>
                  <a:pt x="416638" y="5202635"/>
                </a:cubicBezTo>
                <a:lnTo>
                  <a:pt x="367284" y="5066430"/>
                </a:lnTo>
                <a:lnTo>
                  <a:pt x="317365" y="5016642"/>
                </a:lnTo>
                <a:cubicBezTo>
                  <a:pt x="318092" y="5012746"/>
                  <a:pt x="318190" y="5010215"/>
                  <a:pt x="317834" y="5008528"/>
                </a:cubicBezTo>
                <a:lnTo>
                  <a:pt x="317591" y="5008366"/>
                </a:lnTo>
                <a:lnTo>
                  <a:pt x="318532" y="5000689"/>
                </a:lnTo>
                <a:cubicBezTo>
                  <a:pt x="320705" y="4987649"/>
                  <a:pt x="323377" y="4974877"/>
                  <a:pt x="326373" y="4962649"/>
                </a:cubicBezTo>
                <a:lnTo>
                  <a:pt x="304517" y="4845612"/>
                </a:lnTo>
                <a:lnTo>
                  <a:pt x="312138" y="4821435"/>
                </a:lnTo>
                <a:lnTo>
                  <a:pt x="314669" y="4809154"/>
                </a:lnTo>
                <a:lnTo>
                  <a:pt x="318283" y="4805250"/>
                </a:lnTo>
                <a:cubicBezTo>
                  <a:pt x="320578" y="4801275"/>
                  <a:pt x="321790" y="4795888"/>
                  <a:pt x="320547" y="4787345"/>
                </a:cubicBezTo>
                <a:lnTo>
                  <a:pt x="319715" y="4785453"/>
                </a:lnTo>
                <a:lnTo>
                  <a:pt x="325649" y="4770073"/>
                </a:lnTo>
                <a:cubicBezTo>
                  <a:pt x="328268" y="4765017"/>
                  <a:pt x="331488" y="4760402"/>
                  <a:pt x="335542" y="4756450"/>
                </a:cubicBezTo>
                <a:cubicBezTo>
                  <a:pt x="318003" y="4709762"/>
                  <a:pt x="339666" y="4659972"/>
                  <a:pt x="339391" y="4606479"/>
                </a:cubicBezTo>
                <a:cubicBezTo>
                  <a:pt x="308820" y="4587919"/>
                  <a:pt x="353653" y="4488685"/>
                  <a:pt x="385485" y="4470620"/>
                </a:cubicBezTo>
                <a:cubicBezTo>
                  <a:pt x="349272" y="4475654"/>
                  <a:pt x="434439" y="4343750"/>
                  <a:pt x="386474" y="4389388"/>
                </a:cubicBezTo>
                <a:cubicBezTo>
                  <a:pt x="390773" y="4370356"/>
                  <a:pt x="377813" y="4353317"/>
                  <a:pt x="365661" y="4365498"/>
                </a:cubicBezTo>
                <a:cubicBezTo>
                  <a:pt x="393730" y="4305427"/>
                  <a:pt x="374276" y="4225895"/>
                  <a:pt x="389339" y="4160513"/>
                </a:cubicBezTo>
                <a:cubicBezTo>
                  <a:pt x="364366" y="4129844"/>
                  <a:pt x="388282" y="4144911"/>
                  <a:pt x="385403" y="4109650"/>
                </a:cubicBezTo>
                <a:cubicBezTo>
                  <a:pt x="409735" y="4115762"/>
                  <a:pt x="374071" y="4068016"/>
                  <a:pt x="402327" y="4061824"/>
                </a:cubicBezTo>
                <a:cubicBezTo>
                  <a:pt x="400908" y="4055602"/>
                  <a:pt x="398642" y="4049772"/>
                  <a:pt x="396156" y="4043965"/>
                </a:cubicBezTo>
                <a:lnTo>
                  <a:pt x="394868" y="4040920"/>
                </a:lnTo>
                <a:cubicBezTo>
                  <a:pt x="394773" y="4036613"/>
                  <a:pt x="394679" y="4032307"/>
                  <a:pt x="394584" y="4028000"/>
                </a:cubicBezTo>
                <a:lnTo>
                  <a:pt x="388418" y="4025270"/>
                </a:lnTo>
                <a:lnTo>
                  <a:pt x="383628" y="4006478"/>
                </a:lnTo>
                <a:cubicBezTo>
                  <a:pt x="382774" y="3999299"/>
                  <a:pt x="382957" y="3991408"/>
                  <a:pt x="384802" y="3982442"/>
                </a:cubicBezTo>
                <a:cubicBezTo>
                  <a:pt x="401416" y="3951445"/>
                  <a:pt x="375209" y="3905701"/>
                  <a:pt x="397167" y="3867331"/>
                </a:cubicBezTo>
                <a:cubicBezTo>
                  <a:pt x="403057" y="3853072"/>
                  <a:pt x="407915" y="3808030"/>
                  <a:pt x="400691" y="3798966"/>
                </a:cubicBezTo>
                <a:cubicBezTo>
                  <a:pt x="400026" y="3789462"/>
                  <a:pt x="404255" y="3778712"/>
                  <a:pt x="395946" y="3773791"/>
                </a:cubicBezTo>
                <a:cubicBezTo>
                  <a:pt x="386179" y="3765922"/>
                  <a:pt x="406502" y="3734262"/>
                  <a:pt x="393410" y="3738098"/>
                </a:cubicBezTo>
                <a:cubicBezTo>
                  <a:pt x="407431" y="3715587"/>
                  <a:pt x="387387" y="3695630"/>
                  <a:pt x="384223" y="3675719"/>
                </a:cubicBezTo>
                <a:cubicBezTo>
                  <a:pt x="390897" y="3666933"/>
                  <a:pt x="389284" y="3656428"/>
                  <a:pt x="386290" y="3642763"/>
                </a:cubicBezTo>
                <a:lnTo>
                  <a:pt x="382514" y="3624093"/>
                </a:lnTo>
                <a:lnTo>
                  <a:pt x="383976" y="3616602"/>
                </a:lnTo>
                <a:cubicBezTo>
                  <a:pt x="384920" y="3607445"/>
                  <a:pt x="385162" y="3599012"/>
                  <a:pt x="385517" y="3591527"/>
                </a:cubicBezTo>
                <a:lnTo>
                  <a:pt x="387146" y="3577241"/>
                </a:lnTo>
                <a:lnTo>
                  <a:pt x="388068" y="3571585"/>
                </a:lnTo>
                <a:lnTo>
                  <a:pt x="395496" y="3559720"/>
                </a:lnTo>
                <a:cubicBezTo>
                  <a:pt x="395326" y="3554162"/>
                  <a:pt x="395155" y="3548605"/>
                  <a:pt x="394985" y="3543047"/>
                </a:cubicBezTo>
                <a:lnTo>
                  <a:pt x="403028" y="3525651"/>
                </a:lnTo>
                <a:cubicBezTo>
                  <a:pt x="401413" y="3524354"/>
                  <a:pt x="399963" y="3522692"/>
                  <a:pt x="398728" y="3520715"/>
                </a:cubicBezTo>
                <a:lnTo>
                  <a:pt x="395530" y="3505412"/>
                </a:lnTo>
                <a:lnTo>
                  <a:pt x="402719" y="3493445"/>
                </a:lnTo>
                <a:cubicBezTo>
                  <a:pt x="393264" y="3491751"/>
                  <a:pt x="405480" y="3478925"/>
                  <a:pt x="409328" y="3467406"/>
                </a:cubicBezTo>
                <a:cubicBezTo>
                  <a:pt x="409316" y="3464948"/>
                  <a:pt x="409304" y="3462491"/>
                  <a:pt x="409292" y="3460033"/>
                </a:cubicBezTo>
                <a:lnTo>
                  <a:pt x="419755" y="3435495"/>
                </a:lnTo>
                <a:cubicBezTo>
                  <a:pt x="424399" y="3421940"/>
                  <a:pt x="427905" y="3408759"/>
                  <a:pt x="430771" y="3395884"/>
                </a:cubicBezTo>
                <a:lnTo>
                  <a:pt x="439140" y="3350083"/>
                </a:lnTo>
                <a:lnTo>
                  <a:pt x="446544" y="3337690"/>
                </a:lnTo>
                <a:cubicBezTo>
                  <a:pt x="456457" y="3308602"/>
                  <a:pt x="453892" y="3271850"/>
                  <a:pt x="470731" y="3254519"/>
                </a:cubicBezTo>
                <a:cubicBezTo>
                  <a:pt x="474589" y="3246460"/>
                  <a:pt x="476699" y="3238700"/>
                  <a:pt x="477713" y="3231166"/>
                </a:cubicBezTo>
                <a:cubicBezTo>
                  <a:pt x="477838" y="3224198"/>
                  <a:pt x="477962" y="3217230"/>
                  <a:pt x="478087" y="3210262"/>
                </a:cubicBezTo>
                <a:lnTo>
                  <a:pt x="473269" y="3204689"/>
                </a:lnTo>
                <a:lnTo>
                  <a:pt x="476207" y="3191713"/>
                </a:lnTo>
                <a:cubicBezTo>
                  <a:pt x="476076" y="3190504"/>
                  <a:pt x="475944" y="3189294"/>
                  <a:pt x="475813" y="3188085"/>
                </a:cubicBezTo>
                <a:cubicBezTo>
                  <a:pt x="475032" y="3181161"/>
                  <a:pt x="474456" y="3174312"/>
                  <a:pt x="474728" y="3167471"/>
                </a:cubicBezTo>
                <a:cubicBezTo>
                  <a:pt x="501422" y="3174421"/>
                  <a:pt x="481450" y="3110410"/>
                  <a:pt x="501612" y="3127774"/>
                </a:cubicBezTo>
                <a:cubicBezTo>
                  <a:pt x="507757" y="3091380"/>
                  <a:pt x="525334" y="3117454"/>
                  <a:pt x="510667" y="3075380"/>
                </a:cubicBezTo>
                <a:cubicBezTo>
                  <a:pt x="540230" y="3017365"/>
                  <a:pt x="542544" y="2929274"/>
                  <a:pt x="582379" y="2882573"/>
                </a:cubicBezTo>
                <a:cubicBezTo>
                  <a:pt x="568549" y="2889043"/>
                  <a:pt x="561213" y="2866095"/>
                  <a:pt x="569744" y="2849169"/>
                </a:cubicBezTo>
                <a:cubicBezTo>
                  <a:pt x="515752" y="2872293"/>
                  <a:pt x="624181" y="2780662"/>
                  <a:pt x="590685" y="2768869"/>
                </a:cubicBezTo>
                <a:cubicBezTo>
                  <a:pt x="623497" y="2765674"/>
                  <a:pt x="687935" y="2687815"/>
                  <a:pt x="665292" y="2655182"/>
                </a:cubicBezTo>
                <a:cubicBezTo>
                  <a:pt x="678257" y="2601873"/>
                  <a:pt x="709847" y="2562423"/>
                  <a:pt x="705757" y="2507872"/>
                </a:cubicBezTo>
                <a:cubicBezTo>
                  <a:pt x="710343" y="2505822"/>
                  <a:pt x="714351" y="2502730"/>
                  <a:pt x="717932" y="2498916"/>
                </a:cubicBezTo>
                <a:lnTo>
                  <a:pt x="727017" y="2486382"/>
                </a:lnTo>
                <a:lnTo>
                  <a:pt x="726741" y="2484113"/>
                </a:lnTo>
                <a:cubicBezTo>
                  <a:pt x="727745" y="2475043"/>
                  <a:pt x="730155" y="2470249"/>
                  <a:pt x="733179" y="2467361"/>
                </a:cubicBezTo>
                <a:lnTo>
                  <a:pt x="737364" y="2465156"/>
                </a:lnTo>
                <a:lnTo>
                  <a:pt x="742650" y="2454122"/>
                </a:lnTo>
                <a:lnTo>
                  <a:pt x="755408" y="2433619"/>
                </a:lnTo>
                <a:cubicBezTo>
                  <a:pt x="755471" y="2431955"/>
                  <a:pt x="755535" y="2430290"/>
                  <a:pt x="755598" y="2428626"/>
                </a:cubicBezTo>
                <a:lnTo>
                  <a:pt x="771418" y="2395899"/>
                </a:lnTo>
                <a:lnTo>
                  <a:pt x="770593" y="2394897"/>
                </a:lnTo>
                <a:cubicBezTo>
                  <a:pt x="769106" y="2391905"/>
                  <a:pt x="768688" y="2388289"/>
                  <a:pt x="770497" y="2383267"/>
                </a:cubicBezTo>
                <a:cubicBezTo>
                  <a:pt x="752441" y="2382908"/>
                  <a:pt x="765761" y="2377071"/>
                  <a:pt x="772693" y="2362296"/>
                </a:cubicBezTo>
                <a:cubicBezTo>
                  <a:pt x="746194" y="2358441"/>
                  <a:pt x="775111" y="2321343"/>
                  <a:pt x="764846" y="2307129"/>
                </a:cubicBezTo>
                <a:cubicBezTo>
                  <a:pt x="770536" y="2296361"/>
                  <a:pt x="776068" y="2284903"/>
                  <a:pt x="781226" y="2272947"/>
                </a:cubicBezTo>
                <a:lnTo>
                  <a:pt x="783960" y="2265753"/>
                </a:lnTo>
                <a:lnTo>
                  <a:pt x="783783" y="2265478"/>
                </a:lnTo>
                <a:cubicBezTo>
                  <a:pt x="783882" y="2263635"/>
                  <a:pt x="784595" y="2261166"/>
                  <a:pt x="786206" y="2257630"/>
                </a:cubicBezTo>
                <a:lnTo>
                  <a:pt x="788946" y="2252635"/>
                </a:lnTo>
                <a:lnTo>
                  <a:pt x="794250" y="2238675"/>
                </a:lnTo>
                <a:cubicBezTo>
                  <a:pt x="794345" y="2236784"/>
                  <a:pt x="794441" y="2234894"/>
                  <a:pt x="794536" y="2233003"/>
                </a:cubicBezTo>
                <a:lnTo>
                  <a:pt x="792429" y="2229498"/>
                </a:lnTo>
                <a:lnTo>
                  <a:pt x="793227" y="2228401"/>
                </a:lnTo>
                <a:cubicBezTo>
                  <a:pt x="801728" y="2221696"/>
                  <a:pt x="809796" y="2223226"/>
                  <a:pt x="795299" y="2197903"/>
                </a:cubicBezTo>
                <a:cubicBezTo>
                  <a:pt x="811549" y="2180402"/>
                  <a:pt x="801510" y="2168206"/>
                  <a:pt x="808822" y="2134368"/>
                </a:cubicBezTo>
                <a:cubicBezTo>
                  <a:pt x="821032" y="2126284"/>
                  <a:pt x="822222" y="2114075"/>
                  <a:pt x="820138" y="2099989"/>
                </a:cubicBezTo>
                <a:cubicBezTo>
                  <a:pt x="834727" y="2072002"/>
                  <a:pt x="836697" y="2038973"/>
                  <a:pt x="847225" y="2003626"/>
                </a:cubicBezTo>
                <a:cubicBezTo>
                  <a:pt x="870411" y="1973216"/>
                  <a:pt x="860120" y="1942957"/>
                  <a:pt x="871446" y="1905232"/>
                </a:cubicBezTo>
                <a:cubicBezTo>
                  <a:pt x="899662" y="1884744"/>
                  <a:pt x="866560" y="1869681"/>
                  <a:pt x="866894" y="1846725"/>
                </a:cubicBezTo>
                <a:lnTo>
                  <a:pt x="868241" y="1841071"/>
                </a:lnTo>
                <a:lnTo>
                  <a:pt x="875742" y="1828958"/>
                </a:lnTo>
                <a:lnTo>
                  <a:pt x="879192" y="1824953"/>
                </a:lnTo>
                <a:lnTo>
                  <a:pt x="882790" y="1817574"/>
                </a:lnTo>
                <a:lnTo>
                  <a:pt x="938174" y="1837086"/>
                </a:lnTo>
                <a:cubicBezTo>
                  <a:pt x="961325" y="1826364"/>
                  <a:pt x="984567" y="1793295"/>
                  <a:pt x="1021695" y="1753240"/>
                </a:cubicBezTo>
                <a:cubicBezTo>
                  <a:pt x="1050351" y="1710564"/>
                  <a:pt x="1079859" y="1626787"/>
                  <a:pt x="1109428" y="1570998"/>
                </a:cubicBezTo>
                <a:cubicBezTo>
                  <a:pt x="1095060" y="1528987"/>
                  <a:pt x="1220038" y="1416281"/>
                  <a:pt x="1250520" y="1425857"/>
                </a:cubicBezTo>
                <a:cubicBezTo>
                  <a:pt x="1270355" y="1392742"/>
                  <a:pt x="1298168" y="1386011"/>
                  <a:pt x="1320087" y="1339305"/>
                </a:cubicBezTo>
                <a:lnTo>
                  <a:pt x="1496269" y="1094720"/>
                </a:lnTo>
                <a:cubicBezTo>
                  <a:pt x="1516164" y="1015803"/>
                  <a:pt x="1525308" y="965866"/>
                  <a:pt x="1516735" y="913489"/>
                </a:cubicBezTo>
                <a:cubicBezTo>
                  <a:pt x="1526909" y="905284"/>
                  <a:pt x="1519732" y="816693"/>
                  <a:pt x="1518279" y="802489"/>
                </a:cubicBezTo>
                <a:cubicBezTo>
                  <a:pt x="1525486" y="739008"/>
                  <a:pt x="1570345" y="641350"/>
                  <a:pt x="1589359" y="598702"/>
                </a:cubicBezTo>
                <a:cubicBezTo>
                  <a:pt x="1627631" y="531968"/>
                  <a:pt x="1653787" y="428652"/>
                  <a:pt x="1674468" y="380053"/>
                </a:cubicBezTo>
                <a:cubicBezTo>
                  <a:pt x="1702374" y="337186"/>
                  <a:pt x="1663464" y="346077"/>
                  <a:pt x="1713442" y="307108"/>
                </a:cubicBezTo>
                <a:cubicBezTo>
                  <a:pt x="1709247" y="293750"/>
                  <a:pt x="1712921" y="286239"/>
                  <a:pt x="1723372" y="277643"/>
                </a:cubicBezTo>
                <a:cubicBezTo>
                  <a:pt x="1736363" y="256271"/>
                  <a:pt x="1716219" y="239710"/>
                  <a:pt x="1740253" y="228503"/>
                </a:cubicBezTo>
                <a:cubicBezTo>
                  <a:pt x="1727703" y="222673"/>
                  <a:pt x="1759694" y="183008"/>
                  <a:pt x="1743263" y="182970"/>
                </a:cubicBezTo>
                <a:cubicBezTo>
                  <a:pt x="1741915" y="159720"/>
                  <a:pt x="1761363" y="167348"/>
                  <a:pt x="1761186" y="145367"/>
                </a:cubicBezTo>
                <a:cubicBezTo>
                  <a:pt x="1768291" y="127518"/>
                  <a:pt x="1767039" y="165048"/>
                  <a:pt x="1777775" y="148014"/>
                </a:cubicBezTo>
                <a:cubicBezTo>
                  <a:pt x="1788927" y="125594"/>
                  <a:pt x="1807822" y="143605"/>
                  <a:pt x="1792914" y="104094"/>
                </a:cubicBezTo>
                <a:cubicBezTo>
                  <a:pt x="1811329" y="87027"/>
                  <a:pt x="1802901" y="72355"/>
                  <a:pt x="1814516" y="36224"/>
                </a:cubicBezTo>
                <a:lnTo>
                  <a:pt x="1821598" y="28008"/>
                </a:lnTo>
                <a:lnTo>
                  <a:pt x="1813947" y="11863"/>
                </a:lnTo>
                <a:cubicBezTo>
                  <a:pt x="1814274" y="7909"/>
                  <a:pt x="1814602" y="3954"/>
                  <a:pt x="1814929" y="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9706843-4A67-4194-95BF-9BB7B1922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49296" y="602167"/>
            <a:ext cx="4484116" cy="5341434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8DC7046C-D1A0-4AD8-AEA8-F3116FA5B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956" y="602166"/>
            <a:ext cx="5263376" cy="5977053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Font typeface="Arial" panose="020B0604020202020204" pitchFamily="34" charset="0"/>
              <a:buNone/>
              <a:defRPr sz="2800"/>
            </a:lvl1pPr>
            <a:lvl2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800"/>
            </a:lvl2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Tópicos</a:t>
            </a:r>
          </a:p>
          <a:p>
            <a:pPr lvl="2"/>
            <a:r>
              <a:rPr lang="pt-BR" dirty="0"/>
              <a:t>fonte</a:t>
            </a:r>
          </a:p>
        </p:txBody>
      </p:sp>
      <p:sp>
        <p:nvSpPr>
          <p:cNvPr id="30" name="Picture Placeholder 27">
            <a:extLst>
              <a:ext uri="{FF2B5EF4-FFF2-40B4-BE49-F238E27FC236}">
                <a16:creationId xmlns:a16="http://schemas.microsoft.com/office/drawing/2014/main" id="{6F647570-EE67-4211-B215-CA7C4ADFB1E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512424" y="797859"/>
            <a:ext cx="4166620" cy="5011269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7B005C9B-0C5E-D3DE-7068-B284076140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1062" y="6342652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8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9">
            <a:extLst>
              <a:ext uri="{FF2B5EF4-FFF2-40B4-BE49-F238E27FC236}">
                <a16:creationId xmlns:a16="http://schemas.microsoft.com/office/drawing/2014/main" id="{2A35A7A5-F2E2-3E7E-568A-866C1D066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4614" y="506776"/>
            <a:ext cx="4620943" cy="5835876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240F339-C1FD-4771-AB0F-388020B7B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4831408" y="0"/>
            <a:ext cx="7360592" cy="6858000"/>
          </a:xfrm>
          <a:custGeom>
            <a:avLst/>
            <a:gdLst>
              <a:gd name="connsiteX0" fmla="*/ 1814929 w 5542424"/>
              <a:gd name="connsiteY0" fmla="*/ 0 h 6858000"/>
              <a:gd name="connsiteX1" fmla="*/ 5542424 w 5542424"/>
              <a:gd name="connsiteY1" fmla="*/ 0 h 6858000"/>
              <a:gd name="connsiteX2" fmla="*/ 5542424 w 5542424"/>
              <a:gd name="connsiteY2" fmla="*/ 6858000 h 6858000"/>
              <a:gd name="connsiteX3" fmla="*/ 0 w 5542424"/>
              <a:gd name="connsiteY3" fmla="*/ 6858000 h 6858000"/>
              <a:gd name="connsiteX4" fmla="*/ 2310 w 5542424"/>
              <a:gd name="connsiteY4" fmla="*/ 6853652 h 6858000"/>
              <a:gd name="connsiteX5" fmla="*/ 91006 w 5542424"/>
              <a:gd name="connsiteY5" fmla="*/ 6620968 h 6858000"/>
              <a:gd name="connsiteX6" fmla="*/ 81892 w 5542424"/>
              <a:gd name="connsiteY6" fmla="*/ 6435659 h 6858000"/>
              <a:gd name="connsiteX7" fmla="*/ 80998 w 5542424"/>
              <a:gd name="connsiteY7" fmla="*/ 6414855 h 6858000"/>
              <a:gd name="connsiteX8" fmla="*/ 75836 w 5542424"/>
              <a:gd name="connsiteY8" fmla="*/ 6409671 h 6858000"/>
              <a:gd name="connsiteX9" fmla="*/ 77989 w 5542424"/>
              <a:gd name="connsiteY9" fmla="*/ 6396556 h 6858000"/>
              <a:gd name="connsiteX10" fmla="*/ 77374 w 5542424"/>
              <a:gd name="connsiteY10" fmla="*/ 6392981 h 6858000"/>
              <a:gd name="connsiteX11" fmla="*/ 75036 w 5542424"/>
              <a:gd name="connsiteY11" fmla="*/ 6372572 h 6858000"/>
              <a:gd name="connsiteX12" fmla="*/ 99554 w 5542424"/>
              <a:gd name="connsiteY12" fmla="*/ 6331118 h 6858000"/>
              <a:gd name="connsiteX13" fmla="*/ 105442 w 5542424"/>
              <a:gd name="connsiteY13" fmla="*/ 6278374 h 6858000"/>
              <a:gd name="connsiteX14" fmla="*/ 172914 w 5542424"/>
              <a:gd name="connsiteY14" fmla="*/ 6144628 h 6858000"/>
              <a:gd name="connsiteX15" fmla="*/ 264181 w 5542424"/>
              <a:gd name="connsiteY15" fmla="*/ 5952072 h 6858000"/>
              <a:gd name="connsiteX16" fmla="*/ 423554 w 5542424"/>
              <a:gd name="connsiteY16" fmla="*/ 5679532 h 6858000"/>
              <a:gd name="connsiteX17" fmla="*/ 485571 w 5542424"/>
              <a:gd name="connsiteY17" fmla="*/ 5396320 h 6858000"/>
              <a:gd name="connsiteX18" fmla="*/ 455275 w 5542424"/>
              <a:gd name="connsiteY18" fmla="*/ 5176878 h 6858000"/>
              <a:gd name="connsiteX19" fmla="*/ 367284 w 5542424"/>
              <a:gd name="connsiteY19" fmla="*/ 5066430 h 6858000"/>
              <a:gd name="connsiteX20" fmla="*/ 317365 w 5542424"/>
              <a:gd name="connsiteY20" fmla="*/ 5016642 h 6858000"/>
              <a:gd name="connsiteX21" fmla="*/ 317834 w 5542424"/>
              <a:gd name="connsiteY21" fmla="*/ 5008528 h 6858000"/>
              <a:gd name="connsiteX22" fmla="*/ 317591 w 5542424"/>
              <a:gd name="connsiteY22" fmla="*/ 5008366 h 6858000"/>
              <a:gd name="connsiteX23" fmla="*/ 318532 w 5542424"/>
              <a:gd name="connsiteY23" fmla="*/ 5000689 h 6858000"/>
              <a:gd name="connsiteX24" fmla="*/ 326373 w 5542424"/>
              <a:gd name="connsiteY24" fmla="*/ 4962649 h 6858000"/>
              <a:gd name="connsiteX25" fmla="*/ 304517 w 5542424"/>
              <a:gd name="connsiteY25" fmla="*/ 4845612 h 6858000"/>
              <a:gd name="connsiteX26" fmla="*/ 312138 w 5542424"/>
              <a:gd name="connsiteY26" fmla="*/ 4821435 h 6858000"/>
              <a:gd name="connsiteX27" fmla="*/ 314669 w 5542424"/>
              <a:gd name="connsiteY27" fmla="*/ 4809154 h 6858000"/>
              <a:gd name="connsiteX28" fmla="*/ 318283 w 5542424"/>
              <a:gd name="connsiteY28" fmla="*/ 4805250 h 6858000"/>
              <a:gd name="connsiteX29" fmla="*/ 320547 w 5542424"/>
              <a:gd name="connsiteY29" fmla="*/ 4787345 h 6858000"/>
              <a:gd name="connsiteX30" fmla="*/ 319715 w 5542424"/>
              <a:gd name="connsiteY30" fmla="*/ 4785453 h 6858000"/>
              <a:gd name="connsiteX31" fmla="*/ 325649 w 5542424"/>
              <a:gd name="connsiteY31" fmla="*/ 4770073 h 6858000"/>
              <a:gd name="connsiteX32" fmla="*/ 335542 w 5542424"/>
              <a:gd name="connsiteY32" fmla="*/ 4756450 h 6858000"/>
              <a:gd name="connsiteX33" fmla="*/ 339391 w 5542424"/>
              <a:gd name="connsiteY33" fmla="*/ 4606479 h 6858000"/>
              <a:gd name="connsiteX34" fmla="*/ 385485 w 5542424"/>
              <a:gd name="connsiteY34" fmla="*/ 4470620 h 6858000"/>
              <a:gd name="connsiteX35" fmla="*/ 386474 w 5542424"/>
              <a:gd name="connsiteY35" fmla="*/ 4389388 h 6858000"/>
              <a:gd name="connsiteX36" fmla="*/ 365661 w 5542424"/>
              <a:gd name="connsiteY36" fmla="*/ 4365498 h 6858000"/>
              <a:gd name="connsiteX37" fmla="*/ 389339 w 5542424"/>
              <a:gd name="connsiteY37" fmla="*/ 4160513 h 6858000"/>
              <a:gd name="connsiteX38" fmla="*/ 385403 w 5542424"/>
              <a:gd name="connsiteY38" fmla="*/ 4109650 h 6858000"/>
              <a:gd name="connsiteX39" fmla="*/ 402327 w 5542424"/>
              <a:gd name="connsiteY39" fmla="*/ 4061824 h 6858000"/>
              <a:gd name="connsiteX40" fmla="*/ 396156 w 5542424"/>
              <a:gd name="connsiteY40" fmla="*/ 4043965 h 6858000"/>
              <a:gd name="connsiteX41" fmla="*/ 394868 w 5542424"/>
              <a:gd name="connsiteY41" fmla="*/ 4040920 h 6858000"/>
              <a:gd name="connsiteX42" fmla="*/ 394584 w 5542424"/>
              <a:gd name="connsiteY42" fmla="*/ 4028000 h 6858000"/>
              <a:gd name="connsiteX43" fmla="*/ 388418 w 5542424"/>
              <a:gd name="connsiteY43" fmla="*/ 4025270 h 6858000"/>
              <a:gd name="connsiteX44" fmla="*/ 383628 w 5542424"/>
              <a:gd name="connsiteY44" fmla="*/ 4006478 h 6858000"/>
              <a:gd name="connsiteX45" fmla="*/ 384802 w 5542424"/>
              <a:gd name="connsiteY45" fmla="*/ 3982442 h 6858000"/>
              <a:gd name="connsiteX46" fmla="*/ 397167 w 5542424"/>
              <a:gd name="connsiteY46" fmla="*/ 3867331 h 6858000"/>
              <a:gd name="connsiteX47" fmla="*/ 400691 w 5542424"/>
              <a:gd name="connsiteY47" fmla="*/ 3798966 h 6858000"/>
              <a:gd name="connsiteX48" fmla="*/ 395946 w 5542424"/>
              <a:gd name="connsiteY48" fmla="*/ 3773791 h 6858000"/>
              <a:gd name="connsiteX49" fmla="*/ 393410 w 5542424"/>
              <a:gd name="connsiteY49" fmla="*/ 3738098 h 6858000"/>
              <a:gd name="connsiteX50" fmla="*/ 384223 w 5542424"/>
              <a:gd name="connsiteY50" fmla="*/ 3675719 h 6858000"/>
              <a:gd name="connsiteX51" fmla="*/ 386290 w 5542424"/>
              <a:gd name="connsiteY51" fmla="*/ 3642763 h 6858000"/>
              <a:gd name="connsiteX52" fmla="*/ 382514 w 5542424"/>
              <a:gd name="connsiteY52" fmla="*/ 3624093 h 6858000"/>
              <a:gd name="connsiteX53" fmla="*/ 383976 w 5542424"/>
              <a:gd name="connsiteY53" fmla="*/ 3616602 h 6858000"/>
              <a:gd name="connsiteX54" fmla="*/ 385517 w 5542424"/>
              <a:gd name="connsiteY54" fmla="*/ 3591527 h 6858000"/>
              <a:gd name="connsiteX55" fmla="*/ 387146 w 5542424"/>
              <a:gd name="connsiteY55" fmla="*/ 3577241 h 6858000"/>
              <a:gd name="connsiteX56" fmla="*/ 388068 w 5542424"/>
              <a:gd name="connsiteY56" fmla="*/ 3571585 h 6858000"/>
              <a:gd name="connsiteX57" fmla="*/ 395496 w 5542424"/>
              <a:gd name="connsiteY57" fmla="*/ 3559720 h 6858000"/>
              <a:gd name="connsiteX58" fmla="*/ 394985 w 5542424"/>
              <a:gd name="connsiteY58" fmla="*/ 3543047 h 6858000"/>
              <a:gd name="connsiteX59" fmla="*/ 403028 w 5542424"/>
              <a:gd name="connsiteY59" fmla="*/ 3525651 h 6858000"/>
              <a:gd name="connsiteX60" fmla="*/ 398728 w 5542424"/>
              <a:gd name="connsiteY60" fmla="*/ 3520715 h 6858000"/>
              <a:gd name="connsiteX61" fmla="*/ 395530 w 5542424"/>
              <a:gd name="connsiteY61" fmla="*/ 3505412 h 6858000"/>
              <a:gd name="connsiteX62" fmla="*/ 402719 w 5542424"/>
              <a:gd name="connsiteY62" fmla="*/ 3493445 h 6858000"/>
              <a:gd name="connsiteX63" fmla="*/ 409328 w 5542424"/>
              <a:gd name="connsiteY63" fmla="*/ 3467406 h 6858000"/>
              <a:gd name="connsiteX64" fmla="*/ 409292 w 5542424"/>
              <a:gd name="connsiteY64" fmla="*/ 3460033 h 6858000"/>
              <a:gd name="connsiteX65" fmla="*/ 419755 w 5542424"/>
              <a:gd name="connsiteY65" fmla="*/ 3435495 h 6858000"/>
              <a:gd name="connsiteX66" fmla="*/ 430771 w 5542424"/>
              <a:gd name="connsiteY66" fmla="*/ 3395884 h 6858000"/>
              <a:gd name="connsiteX67" fmla="*/ 439140 w 5542424"/>
              <a:gd name="connsiteY67" fmla="*/ 3350083 h 6858000"/>
              <a:gd name="connsiteX68" fmla="*/ 446544 w 5542424"/>
              <a:gd name="connsiteY68" fmla="*/ 3337690 h 6858000"/>
              <a:gd name="connsiteX69" fmla="*/ 470731 w 5542424"/>
              <a:gd name="connsiteY69" fmla="*/ 3254519 h 6858000"/>
              <a:gd name="connsiteX70" fmla="*/ 477713 w 5542424"/>
              <a:gd name="connsiteY70" fmla="*/ 3231166 h 6858000"/>
              <a:gd name="connsiteX71" fmla="*/ 478087 w 5542424"/>
              <a:gd name="connsiteY71" fmla="*/ 3210262 h 6858000"/>
              <a:gd name="connsiteX72" fmla="*/ 473269 w 5542424"/>
              <a:gd name="connsiteY72" fmla="*/ 3204689 h 6858000"/>
              <a:gd name="connsiteX73" fmla="*/ 476207 w 5542424"/>
              <a:gd name="connsiteY73" fmla="*/ 3191713 h 6858000"/>
              <a:gd name="connsiteX74" fmla="*/ 475813 w 5542424"/>
              <a:gd name="connsiteY74" fmla="*/ 3188085 h 6858000"/>
              <a:gd name="connsiteX75" fmla="*/ 474728 w 5542424"/>
              <a:gd name="connsiteY75" fmla="*/ 3167471 h 6858000"/>
              <a:gd name="connsiteX76" fmla="*/ 501612 w 5542424"/>
              <a:gd name="connsiteY76" fmla="*/ 3127774 h 6858000"/>
              <a:gd name="connsiteX77" fmla="*/ 510667 w 5542424"/>
              <a:gd name="connsiteY77" fmla="*/ 3075380 h 6858000"/>
              <a:gd name="connsiteX78" fmla="*/ 582379 w 5542424"/>
              <a:gd name="connsiteY78" fmla="*/ 2882573 h 6858000"/>
              <a:gd name="connsiteX79" fmla="*/ 569744 w 5542424"/>
              <a:gd name="connsiteY79" fmla="*/ 2849169 h 6858000"/>
              <a:gd name="connsiteX80" fmla="*/ 590685 w 5542424"/>
              <a:gd name="connsiteY80" fmla="*/ 2768869 h 6858000"/>
              <a:gd name="connsiteX81" fmla="*/ 665292 w 5542424"/>
              <a:gd name="connsiteY81" fmla="*/ 2655182 h 6858000"/>
              <a:gd name="connsiteX82" fmla="*/ 705757 w 5542424"/>
              <a:gd name="connsiteY82" fmla="*/ 2507872 h 6858000"/>
              <a:gd name="connsiteX83" fmla="*/ 717932 w 5542424"/>
              <a:gd name="connsiteY83" fmla="*/ 2498916 h 6858000"/>
              <a:gd name="connsiteX84" fmla="*/ 727017 w 5542424"/>
              <a:gd name="connsiteY84" fmla="*/ 2486382 h 6858000"/>
              <a:gd name="connsiteX85" fmla="*/ 726741 w 5542424"/>
              <a:gd name="connsiteY85" fmla="*/ 2484113 h 6858000"/>
              <a:gd name="connsiteX86" fmla="*/ 733179 w 5542424"/>
              <a:gd name="connsiteY86" fmla="*/ 2467361 h 6858000"/>
              <a:gd name="connsiteX87" fmla="*/ 737364 w 5542424"/>
              <a:gd name="connsiteY87" fmla="*/ 2465156 h 6858000"/>
              <a:gd name="connsiteX88" fmla="*/ 742650 w 5542424"/>
              <a:gd name="connsiteY88" fmla="*/ 2454122 h 6858000"/>
              <a:gd name="connsiteX89" fmla="*/ 755408 w 5542424"/>
              <a:gd name="connsiteY89" fmla="*/ 2433619 h 6858000"/>
              <a:gd name="connsiteX90" fmla="*/ 755598 w 5542424"/>
              <a:gd name="connsiteY90" fmla="*/ 2428626 h 6858000"/>
              <a:gd name="connsiteX91" fmla="*/ 771418 w 5542424"/>
              <a:gd name="connsiteY91" fmla="*/ 2395899 h 6858000"/>
              <a:gd name="connsiteX92" fmla="*/ 770593 w 5542424"/>
              <a:gd name="connsiteY92" fmla="*/ 2394897 h 6858000"/>
              <a:gd name="connsiteX93" fmla="*/ 770497 w 5542424"/>
              <a:gd name="connsiteY93" fmla="*/ 2383267 h 6858000"/>
              <a:gd name="connsiteX94" fmla="*/ 772693 w 5542424"/>
              <a:gd name="connsiteY94" fmla="*/ 2362296 h 6858000"/>
              <a:gd name="connsiteX95" fmla="*/ 764846 w 5542424"/>
              <a:gd name="connsiteY95" fmla="*/ 2307129 h 6858000"/>
              <a:gd name="connsiteX96" fmla="*/ 781226 w 5542424"/>
              <a:gd name="connsiteY96" fmla="*/ 2272947 h 6858000"/>
              <a:gd name="connsiteX97" fmla="*/ 783960 w 5542424"/>
              <a:gd name="connsiteY97" fmla="*/ 2265753 h 6858000"/>
              <a:gd name="connsiteX98" fmla="*/ 783783 w 5542424"/>
              <a:gd name="connsiteY98" fmla="*/ 2265478 h 6858000"/>
              <a:gd name="connsiteX99" fmla="*/ 786206 w 5542424"/>
              <a:gd name="connsiteY99" fmla="*/ 2257630 h 6858000"/>
              <a:gd name="connsiteX100" fmla="*/ 788946 w 5542424"/>
              <a:gd name="connsiteY100" fmla="*/ 2252635 h 6858000"/>
              <a:gd name="connsiteX101" fmla="*/ 794250 w 5542424"/>
              <a:gd name="connsiteY101" fmla="*/ 2238675 h 6858000"/>
              <a:gd name="connsiteX102" fmla="*/ 794536 w 5542424"/>
              <a:gd name="connsiteY102" fmla="*/ 2233003 h 6858000"/>
              <a:gd name="connsiteX103" fmla="*/ 792429 w 5542424"/>
              <a:gd name="connsiteY103" fmla="*/ 2229498 h 6858000"/>
              <a:gd name="connsiteX104" fmla="*/ 793227 w 5542424"/>
              <a:gd name="connsiteY104" fmla="*/ 2228401 h 6858000"/>
              <a:gd name="connsiteX105" fmla="*/ 795299 w 5542424"/>
              <a:gd name="connsiteY105" fmla="*/ 2197903 h 6858000"/>
              <a:gd name="connsiteX106" fmla="*/ 808822 w 5542424"/>
              <a:gd name="connsiteY106" fmla="*/ 2134368 h 6858000"/>
              <a:gd name="connsiteX107" fmla="*/ 820138 w 5542424"/>
              <a:gd name="connsiteY107" fmla="*/ 2099989 h 6858000"/>
              <a:gd name="connsiteX108" fmla="*/ 847225 w 5542424"/>
              <a:gd name="connsiteY108" fmla="*/ 2003626 h 6858000"/>
              <a:gd name="connsiteX109" fmla="*/ 871446 w 5542424"/>
              <a:gd name="connsiteY109" fmla="*/ 1905232 h 6858000"/>
              <a:gd name="connsiteX110" fmla="*/ 866894 w 5542424"/>
              <a:gd name="connsiteY110" fmla="*/ 1846725 h 6858000"/>
              <a:gd name="connsiteX111" fmla="*/ 868241 w 5542424"/>
              <a:gd name="connsiteY111" fmla="*/ 1841071 h 6858000"/>
              <a:gd name="connsiteX112" fmla="*/ 875742 w 5542424"/>
              <a:gd name="connsiteY112" fmla="*/ 1828958 h 6858000"/>
              <a:gd name="connsiteX113" fmla="*/ 879192 w 5542424"/>
              <a:gd name="connsiteY113" fmla="*/ 1824953 h 6858000"/>
              <a:gd name="connsiteX114" fmla="*/ 882790 w 5542424"/>
              <a:gd name="connsiteY114" fmla="*/ 1817574 h 6858000"/>
              <a:gd name="connsiteX115" fmla="*/ 886658 w 5542424"/>
              <a:gd name="connsiteY115" fmla="*/ 1811329 h 6858000"/>
              <a:gd name="connsiteX116" fmla="*/ 908112 w 5542424"/>
              <a:gd name="connsiteY116" fmla="*/ 1782991 h 6858000"/>
              <a:gd name="connsiteX117" fmla="*/ 1021695 w 5542424"/>
              <a:gd name="connsiteY117" fmla="*/ 1753240 h 6858000"/>
              <a:gd name="connsiteX118" fmla="*/ 1109428 w 5542424"/>
              <a:gd name="connsiteY118" fmla="*/ 1570998 h 6858000"/>
              <a:gd name="connsiteX119" fmla="*/ 1250520 w 5542424"/>
              <a:gd name="connsiteY119" fmla="*/ 1425857 h 6858000"/>
              <a:gd name="connsiteX120" fmla="*/ 1397360 w 5542424"/>
              <a:gd name="connsiteY120" fmla="*/ 1313547 h 6858000"/>
              <a:gd name="connsiteX121" fmla="*/ 1496269 w 5542424"/>
              <a:gd name="connsiteY121" fmla="*/ 1094720 h 6858000"/>
              <a:gd name="connsiteX122" fmla="*/ 1516735 w 5542424"/>
              <a:gd name="connsiteY122" fmla="*/ 913489 h 6858000"/>
              <a:gd name="connsiteX123" fmla="*/ 1518279 w 5542424"/>
              <a:gd name="connsiteY123" fmla="*/ 802489 h 6858000"/>
              <a:gd name="connsiteX124" fmla="*/ 1589359 w 5542424"/>
              <a:gd name="connsiteY124" fmla="*/ 598702 h 6858000"/>
              <a:gd name="connsiteX125" fmla="*/ 1674468 w 5542424"/>
              <a:gd name="connsiteY125" fmla="*/ 380053 h 6858000"/>
              <a:gd name="connsiteX126" fmla="*/ 1713442 w 5542424"/>
              <a:gd name="connsiteY126" fmla="*/ 307108 h 6858000"/>
              <a:gd name="connsiteX127" fmla="*/ 1723372 w 5542424"/>
              <a:gd name="connsiteY127" fmla="*/ 277643 h 6858000"/>
              <a:gd name="connsiteX128" fmla="*/ 1740253 w 5542424"/>
              <a:gd name="connsiteY128" fmla="*/ 228503 h 6858000"/>
              <a:gd name="connsiteX129" fmla="*/ 1743263 w 5542424"/>
              <a:gd name="connsiteY129" fmla="*/ 182970 h 6858000"/>
              <a:gd name="connsiteX130" fmla="*/ 1761186 w 5542424"/>
              <a:gd name="connsiteY130" fmla="*/ 145367 h 6858000"/>
              <a:gd name="connsiteX131" fmla="*/ 1777775 w 5542424"/>
              <a:gd name="connsiteY131" fmla="*/ 148014 h 6858000"/>
              <a:gd name="connsiteX132" fmla="*/ 1792914 w 5542424"/>
              <a:gd name="connsiteY132" fmla="*/ 104094 h 6858000"/>
              <a:gd name="connsiteX133" fmla="*/ 1814516 w 5542424"/>
              <a:gd name="connsiteY133" fmla="*/ 36224 h 6858000"/>
              <a:gd name="connsiteX134" fmla="*/ 1821598 w 5542424"/>
              <a:gd name="connsiteY134" fmla="*/ 28008 h 6858000"/>
              <a:gd name="connsiteX135" fmla="*/ 1813947 w 5542424"/>
              <a:gd name="connsiteY135" fmla="*/ 11863 h 6858000"/>
              <a:gd name="connsiteX0" fmla="*/ 1814929 w 7360592"/>
              <a:gd name="connsiteY0" fmla="*/ 0 h 6858000"/>
              <a:gd name="connsiteX1" fmla="*/ 5542424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20087 w 7360592"/>
              <a:gd name="connsiteY120" fmla="*/ 1339305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16638 w 7360592"/>
              <a:gd name="connsiteY18" fmla="*/ 5202635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46935 w 7360592"/>
              <a:gd name="connsiteY17" fmla="*/ 5383441 h 6858000"/>
              <a:gd name="connsiteX18" fmla="*/ 416638 w 7360592"/>
              <a:gd name="connsiteY18" fmla="*/ 5202635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7360592" h="6858000">
                <a:moveTo>
                  <a:pt x="1814929" y="0"/>
                </a:moveTo>
                <a:lnTo>
                  <a:pt x="7349959" y="0"/>
                </a:lnTo>
                <a:cubicBezTo>
                  <a:pt x="7353503" y="2286000"/>
                  <a:pt x="7357048" y="4572000"/>
                  <a:pt x="7360592" y="6858000"/>
                </a:cubicBezTo>
                <a:lnTo>
                  <a:pt x="0" y="6858000"/>
                </a:lnTo>
                <a:lnTo>
                  <a:pt x="2310" y="6853652"/>
                </a:lnTo>
                <a:cubicBezTo>
                  <a:pt x="29810" y="6805010"/>
                  <a:pt x="56276" y="6770828"/>
                  <a:pt x="91006" y="6620968"/>
                </a:cubicBezTo>
                <a:cubicBezTo>
                  <a:pt x="94381" y="6612671"/>
                  <a:pt x="81335" y="6443221"/>
                  <a:pt x="81892" y="6435659"/>
                </a:cubicBezTo>
                <a:lnTo>
                  <a:pt x="80998" y="6414855"/>
                </a:lnTo>
                <a:lnTo>
                  <a:pt x="75836" y="6409671"/>
                </a:lnTo>
                <a:lnTo>
                  <a:pt x="77989" y="6396556"/>
                </a:lnTo>
                <a:lnTo>
                  <a:pt x="77374" y="6392981"/>
                </a:lnTo>
                <a:cubicBezTo>
                  <a:pt x="76172" y="6386157"/>
                  <a:pt x="75177" y="6379394"/>
                  <a:pt x="75036" y="6372572"/>
                </a:cubicBezTo>
                <a:cubicBezTo>
                  <a:pt x="102194" y="6377497"/>
                  <a:pt x="78306" y="6315359"/>
                  <a:pt x="99554" y="6331118"/>
                </a:cubicBezTo>
                <a:cubicBezTo>
                  <a:pt x="103496" y="6294492"/>
                  <a:pt x="122687" y="6319101"/>
                  <a:pt x="105442" y="6278374"/>
                </a:cubicBezTo>
                <a:cubicBezTo>
                  <a:pt x="113996" y="6231380"/>
                  <a:pt x="151354" y="6216149"/>
                  <a:pt x="172914" y="6144628"/>
                </a:cubicBezTo>
                <a:cubicBezTo>
                  <a:pt x="184454" y="6105934"/>
                  <a:pt x="219188" y="6021085"/>
                  <a:pt x="264181" y="5952072"/>
                </a:cubicBezTo>
                <a:cubicBezTo>
                  <a:pt x="320644" y="5872108"/>
                  <a:pt x="367070" y="5761141"/>
                  <a:pt x="423554" y="5679532"/>
                </a:cubicBezTo>
                <a:lnTo>
                  <a:pt x="446935" y="5383441"/>
                </a:lnTo>
                <a:cubicBezTo>
                  <a:pt x="408154" y="5295993"/>
                  <a:pt x="446289" y="5276257"/>
                  <a:pt x="416638" y="5202635"/>
                </a:cubicBezTo>
                <a:lnTo>
                  <a:pt x="367284" y="5066430"/>
                </a:lnTo>
                <a:lnTo>
                  <a:pt x="317365" y="5016642"/>
                </a:lnTo>
                <a:cubicBezTo>
                  <a:pt x="318092" y="5012746"/>
                  <a:pt x="318190" y="5010215"/>
                  <a:pt x="317834" y="5008528"/>
                </a:cubicBezTo>
                <a:lnTo>
                  <a:pt x="317591" y="5008366"/>
                </a:lnTo>
                <a:lnTo>
                  <a:pt x="318532" y="5000689"/>
                </a:lnTo>
                <a:cubicBezTo>
                  <a:pt x="320705" y="4987649"/>
                  <a:pt x="323377" y="4974877"/>
                  <a:pt x="326373" y="4962649"/>
                </a:cubicBezTo>
                <a:lnTo>
                  <a:pt x="304517" y="4845612"/>
                </a:lnTo>
                <a:lnTo>
                  <a:pt x="312138" y="4821435"/>
                </a:lnTo>
                <a:lnTo>
                  <a:pt x="314669" y="4809154"/>
                </a:lnTo>
                <a:lnTo>
                  <a:pt x="318283" y="4805250"/>
                </a:lnTo>
                <a:cubicBezTo>
                  <a:pt x="320578" y="4801275"/>
                  <a:pt x="321790" y="4795888"/>
                  <a:pt x="320547" y="4787345"/>
                </a:cubicBezTo>
                <a:lnTo>
                  <a:pt x="319715" y="4785453"/>
                </a:lnTo>
                <a:lnTo>
                  <a:pt x="325649" y="4770073"/>
                </a:lnTo>
                <a:cubicBezTo>
                  <a:pt x="328268" y="4765017"/>
                  <a:pt x="331488" y="4760402"/>
                  <a:pt x="335542" y="4756450"/>
                </a:cubicBezTo>
                <a:cubicBezTo>
                  <a:pt x="318003" y="4709762"/>
                  <a:pt x="339666" y="4659972"/>
                  <a:pt x="339391" y="4606479"/>
                </a:cubicBezTo>
                <a:cubicBezTo>
                  <a:pt x="308820" y="4587919"/>
                  <a:pt x="353653" y="4488685"/>
                  <a:pt x="385485" y="4470620"/>
                </a:cubicBezTo>
                <a:cubicBezTo>
                  <a:pt x="349272" y="4475654"/>
                  <a:pt x="434439" y="4343750"/>
                  <a:pt x="386474" y="4389388"/>
                </a:cubicBezTo>
                <a:cubicBezTo>
                  <a:pt x="390773" y="4370356"/>
                  <a:pt x="377813" y="4353317"/>
                  <a:pt x="365661" y="4365498"/>
                </a:cubicBezTo>
                <a:cubicBezTo>
                  <a:pt x="393730" y="4305427"/>
                  <a:pt x="374276" y="4225895"/>
                  <a:pt x="389339" y="4160513"/>
                </a:cubicBezTo>
                <a:cubicBezTo>
                  <a:pt x="364366" y="4129844"/>
                  <a:pt x="388282" y="4144911"/>
                  <a:pt x="385403" y="4109650"/>
                </a:cubicBezTo>
                <a:cubicBezTo>
                  <a:pt x="409735" y="4115762"/>
                  <a:pt x="374071" y="4068016"/>
                  <a:pt x="402327" y="4061824"/>
                </a:cubicBezTo>
                <a:cubicBezTo>
                  <a:pt x="400908" y="4055602"/>
                  <a:pt x="398642" y="4049772"/>
                  <a:pt x="396156" y="4043965"/>
                </a:cubicBezTo>
                <a:lnTo>
                  <a:pt x="394868" y="4040920"/>
                </a:lnTo>
                <a:cubicBezTo>
                  <a:pt x="394773" y="4036613"/>
                  <a:pt x="394679" y="4032307"/>
                  <a:pt x="394584" y="4028000"/>
                </a:cubicBezTo>
                <a:lnTo>
                  <a:pt x="388418" y="4025270"/>
                </a:lnTo>
                <a:lnTo>
                  <a:pt x="383628" y="4006478"/>
                </a:lnTo>
                <a:cubicBezTo>
                  <a:pt x="382774" y="3999299"/>
                  <a:pt x="382957" y="3991408"/>
                  <a:pt x="384802" y="3982442"/>
                </a:cubicBezTo>
                <a:cubicBezTo>
                  <a:pt x="401416" y="3951445"/>
                  <a:pt x="375209" y="3905701"/>
                  <a:pt x="397167" y="3867331"/>
                </a:cubicBezTo>
                <a:cubicBezTo>
                  <a:pt x="403057" y="3853072"/>
                  <a:pt x="407915" y="3808030"/>
                  <a:pt x="400691" y="3798966"/>
                </a:cubicBezTo>
                <a:cubicBezTo>
                  <a:pt x="400026" y="3789462"/>
                  <a:pt x="404255" y="3778712"/>
                  <a:pt x="395946" y="3773791"/>
                </a:cubicBezTo>
                <a:cubicBezTo>
                  <a:pt x="386179" y="3765922"/>
                  <a:pt x="406502" y="3734262"/>
                  <a:pt x="393410" y="3738098"/>
                </a:cubicBezTo>
                <a:cubicBezTo>
                  <a:pt x="407431" y="3715587"/>
                  <a:pt x="387387" y="3695630"/>
                  <a:pt x="384223" y="3675719"/>
                </a:cubicBezTo>
                <a:cubicBezTo>
                  <a:pt x="390897" y="3666933"/>
                  <a:pt x="389284" y="3656428"/>
                  <a:pt x="386290" y="3642763"/>
                </a:cubicBezTo>
                <a:lnTo>
                  <a:pt x="382514" y="3624093"/>
                </a:lnTo>
                <a:lnTo>
                  <a:pt x="383976" y="3616602"/>
                </a:lnTo>
                <a:cubicBezTo>
                  <a:pt x="384920" y="3607445"/>
                  <a:pt x="385162" y="3599012"/>
                  <a:pt x="385517" y="3591527"/>
                </a:cubicBezTo>
                <a:lnTo>
                  <a:pt x="387146" y="3577241"/>
                </a:lnTo>
                <a:lnTo>
                  <a:pt x="388068" y="3571585"/>
                </a:lnTo>
                <a:lnTo>
                  <a:pt x="395496" y="3559720"/>
                </a:lnTo>
                <a:cubicBezTo>
                  <a:pt x="395326" y="3554162"/>
                  <a:pt x="395155" y="3548605"/>
                  <a:pt x="394985" y="3543047"/>
                </a:cubicBezTo>
                <a:lnTo>
                  <a:pt x="403028" y="3525651"/>
                </a:lnTo>
                <a:cubicBezTo>
                  <a:pt x="401413" y="3524354"/>
                  <a:pt x="399963" y="3522692"/>
                  <a:pt x="398728" y="3520715"/>
                </a:cubicBezTo>
                <a:lnTo>
                  <a:pt x="395530" y="3505412"/>
                </a:lnTo>
                <a:lnTo>
                  <a:pt x="402719" y="3493445"/>
                </a:lnTo>
                <a:cubicBezTo>
                  <a:pt x="393264" y="3491751"/>
                  <a:pt x="405480" y="3478925"/>
                  <a:pt x="409328" y="3467406"/>
                </a:cubicBezTo>
                <a:cubicBezTo>
                  <a:pt x="409316" y="3464948"/>
                  <a:pt x="409304" y="3462491"/>
                  <a:pt x="409292" y="3460033"/>
                </a:cubicBezTo>
                <a:lnTo>
                  <a:pt x="419755" y="3435495"/>
                </a:lnTo>
                <a:cubicBezTo>
                  <a:pt x="424399" y="3421940"/>
                  <a:pt x="427905" y="3408759"/>
                  <a:pt x="430771" y="3395884"/>
                </a:cubicBezTo>
                <a:lnTo>
                  <a:pt x="439140" y="3350083"/>
                </a:lnTo>
                <a:lnTo>
                  <a:pt x="446544" y="3337690"/>
                </a:lnTo>
                <a:cubicBezTo>
                  <a:pt x="456457" y="3308602"/>
                  <a:pt x="453892" y="3271850"/>
                  <a:pt x="470731" y="3254519"/>
                </a:cubicBezTo>
                <a:cubicBezTo>
                  <a:pt x="474589" y="3246460"/>
                  <a:pt x="476699" y="3238700"/>
                  <a:pt x="477713" y="3231166"/>
                </a:cubicBezTo>
                <a:cubicBezTo>
                  <a:pt x="477838" y="3224198"/>
                  <a:pt x="477962" y="3217230"/>
                  <a:pt x="478087" y="3210262"/>
                </a:cubicBezTo>
                <a:lnTo>
                  <a:pt x="473269" y="3204689"/>
                </a:lnTo>
                <a:lnTo>
                  <a:pt x="476207" y="3191713"/>
                </a:lnTo>
                <a:cubicBezTo>
                  <a:pt x="476076" y="3190504"/>
                  <a:pt x="475944" y="3189294"/>
                  <a:pt x="475813" y="3188085"/>
                </a:cubicBezTo>
                <a:cubicBezTo>
                  <a:pt x="475032" y="3181161"/>
                  <a:pt x="474456" y="3174312"/>
                  <a:pt x="474728" y="3167471"/>
                </a:cubicBezTo>
                <a:cubicBezTo>
                  <a:pt x="501422" y="3174421"/>
                  <a:pt x="481450" y="3110410"/>
                  <a:pt x="501612" y="3127774"/>
                </a:cubicBezTo>
                <a:cubicBezTo>
                  <a:pt x="507757" y="3091380"/>
                  <a:pt x="525334" y="3117454"/>
                  <a:pt x="510667" y="3075380"/>
                </a:cubicBezTo>
                <a:cubicBezTo>
                  <a:pt x="540230" y="3017365"/>
                  <a:pt x="542544" y="2929274"/>
                  <a:pt x="582379" y="2882573"/>
                </a:cubicBezTo>
                <a:cubicBezTo>
                  <a:pt x="568549" y="2889043"/>
                  <a:pt x="561213" y="2866095"/>
                  <a:pt x="569744" y="2849169"/>
                </a:cubicBezTo>
                <a:cubicBezTo>
                  <a:pt x="515752" y="2872293"/>
                  <a:pt x="624181" y="2780662"/>
                  <a:pt x="590685" y="2768869"/>
                </a:cubicBezTo>
                <a:cubicBezTo>
                  <a:pt x="623497" y="2765674"/>
                  <a:pt x="687935" y="2687815"/>
                  <a:pt x="665292" y="2655182"/>
                </a:cubicBezTo>
                <a:cubicBezTo>
                  <a:pt x="678257" y="2601873"/>
                  <a:pt x="709847" y="2562423"/>
                  <a:pt x="705757" y="2507872"/>
                </a:cubicBezTo>
                <a:cubicBezTo>
                  <a:pt x="710343" y="2505822"/>
                  <a:pt x="714351" y="2502730"/>
                  <a:pt x="717932" y="2498916"/>
                </a:cubicBezTo>
                <a:lnTo>
                  <a:pt x="727017" y="2486382"/>
                </a:lnTo>
                <a:lnTo>
                  <a:pt x="726741" y="2484113"/>
                </a:lnTo>
                <a:cubicBezTo>
                  <a:pt x="727745" y="2475043"/>
                  <a:pt x="730155" y="2470249"/>
                  <a:pt x="733179" y="2467361"/>
                </a:cubicBezTo>
                <a:lnTo>
                  <a:pt x="737364" y="2465156"/>
                </a:lnTo>
                <a:lnTo>
                  <a:pt x="742650" y="2454122"/>
                </a:lnTo>
                <a:lnTo>
                  <a:pt x="755408" y="2433619"/>
                </a:lnTo>
                <a:cubicBezTo>
                  <a:pt x="755471" y="2431955"/>
                  <a:pt x="755535" y="2430290"/>
                  <a:pt x="755598" y="2428626"/>
                </a:cubicBezTo>
                <a:lnTo>
                  <a:pt x="771418" y="2395899"/>
                </a:lnTo>
                <a:lnTo>
                  <a:pt x="770593" y="2394897"/>
                </a:lnTo>
                <a:cubicBezTo>
                  <a:pt x="769106" y="2391905"/>
                  <a:pt x="768688" y="2388289"/>
                  <a:pt x="770497" y="2383267"/>
                </a:cubicBezTo>
                <a:cubicBezTo>
                  <a:pt x="752441" y="2382908"/>
                  <a:pt x="765761" y="2377071"/>
                  <a:pt x="772693" y="2362296"/>
                </a:cubicBezTo>
                <a:cubicBezTo>
                  <a:pt x="746194" y="2358441"/>
                  <a:pt x="775111" y="2321343"/>
                  <a:pt x="764846" y="2307129"/>
                </a:cubicBezTo>
                <a:cubicBezTo>
                  <a:pt x="770536" y="2296361"/>
                  <a:pt x="776068" y="2284903"/>
                  <a:pt x="781226" y="2272947"/>
                </a:cubicBezTo>
                <a:lnTo>
                  <a:pt x="783960" y="2265753"/>
                </a:lnTo>
                <a:lnTo>
                  <a:pt x="783783" y="2265478"/>
                </a:lnTo>
                <a:cubicBezTo>
                  <a:pt x="783882" y="2263635"/>
                  <a:pt x="784595" y="2261166"/>
                  <a:pt x="786206" y="2257630"/>
                </a:cubicBezTo>
                <a:lnTo>
                  <a:pt x="788946" y="2252635"/>
                </a:lnTo>
                <a:lnTo>
                  <a:pt x="794250" y="2238675"/>
                </a:lnTo>
                <a:cubicBezTo>
                  <a:pt x="794345" y="2236784"/>
                  <a:pt x="794441" y="2234894"/>
                  <a:pt x="794536" y="2233003"/>
                </a:cubicBezTo>
                <a:lnTo>
                  <a:pt x="792429" y="2229498"/>
                </a:lnTo>
                <a:lnTo>
                  <a:pt x="793227" y="2228401"/>
                </a:lnTo>
                <a:cubicBezTo>
                  <a:pt x="801728" y="2221696"/>
                  <a:pt x="809796" y="2223226"/>
                  <a:pt x="795299" y="2197903"/>
                </a:cubicBezTo>
                <a:cubicBezTo>
                  <a:pt x="811549" y="2180402"/>
                  <a:pt x="801510" y="2168206"/>
                  <a:pt x="808822" y="2134368"/>
                </a:cubicBezTo>
                <a:cubicBezTo>
                  <a:pt x="821032" y="2126284"/>
                  <a:pt x="822222" y="2114075"/>
                  <a:pt x="820138" y="2099989"/>
                </a:cubicBezTo>
                <a:cubicBezTo>
                  <a:pt x="834727" y="2072002"/>
                  <a:pt x="836697" y="2038973"/>
                  <a:pt x="847225" y="2003626"/>
                </a:cubicBezTo>
                <a:cubicBezTo>
                  <a:pt x="870411" y="1973216"/>
                  <a:pt x="860120" y="1942957"/>
                  <a:pt x="871446" y="1905232"/>
                </a:cubicBezTo>
                <a:cubicBezTo>
                  <a:pt x="899662" y="1884744"/>
                  <a:pt x="866560" y="1869681"/>
                  <a:pt x="866894" y="1846725"/>
                </a:cubicBezTo>
                <a:lnTo>
                  <a:pt x="868241" y="1841071"/>
                </a:lnTo>
                <a:lnTo>
                  <a:pt x="875742" y="1828958"/>
                </a:lnTo>
                <a:lnTo>
                  <a:pt x="879192" y="1824953"/>
                </a:lnTo>
                <a:lnTo>
                  <a:pt x="882790" y="1817574"/>
                </a:lnTo>
                <a:lnTo>
                  <a:pt x="938174" y="1837086"/>
                </a:lnTo>
                <a:cubicBezTo>
                  <a:pt x="961325" y="1826364"/>
                  <a:pt x="984567" y="1793295"/>
                  <a:pt x="1021695" y="1753240"/>
                </a:cubicBezTo>
                <a:cubicBezTo>
                  <a:pt x="1050351" y="1710564"/>
                  <a:pt x="1079859" y="1626787"/>
                  <a:pt x="1109428" y="1570998"/>
                </a:cubicBezTo>
                <a:cubicBezTo>
                  <a:pt x="1095060" y="1528987"/>
                  <a:pt x="1220038" y="1416281"/>
                  <a:pt x="1250520" y="1425857"/>
                </a:cubicBezTo>
                <a:cubicBezTo>
                  <a:pt x="1270355" y="1392742"/>
                  <a:pt x="1298168" y="1386011"/>
                  <a:pt x="1320087" y="1339305"/>
                </a:cubicBezTo>
                <a:lnTo>
                  <a:pt x="1496269" y="1094720"/>
                </a:lnTo>
                <a:cubicBezTo>
                  <a:pt x="1516164" y="1015803"/>
                  <a:pt x="1525308" y="965866"/>
                  <a:pt x="1516735" y="913489"/>
                </a:cubicBezTo>
                <a:cubicBezTo>
                  <a:pt x="1526909" y="905284"/>
                  <a:pt x="1519732" y="816693"/>
                  <a:pt x="1518279" y="802489"/>
                </a:cubicBezTo>
                <a:cubicBezTo>
                  <a:pt x="1525486" y="739008"/>
                  <a:pt x="1570345" y="641350"/>
                  <a:pt x="1589359" y="598702"/>
                </a:cubicBezTo>
                <a:cubicBezTo>
                  <a:pt x="1627631" y="531968"/>
                  <a:pt x="1653787" y="428652"/>
                  <a:pt x="1674468" y="380053"/>
                </a:cubicBezTo>
                <a:cubicBezTo>
                  <a:pt x="1702374" y="337186"/>
                  <a:pt x="1663464" y="346077"/>
                  <a:pt x="1713442" y="307108"/>
                </a:cubicBezTo>
                <a:cubicBezTo>
                  <a:pt x="1709247" y="293750"/>
                  <a:pt x="1712921" y="286239"/>
                  <a:pt x="1723372" y="277643"/>
                </a:cubicBezTo>
                <a:cubicBezTo>
                  <a:pt x="1736363" y="256271"/>
                  <a:pt x="1716219" y="239710"/>
                  <a:pt x="1740253" y="228503"/>
                </a:cubicBezTo>
                <a:cubicBezTo>
                  <a:pt x="1727703" y="222673"/>
                  <a:pt x="1759694" y="183008"/>
                  <a:pt x="1743263" y="182970"/>
                </a:cubicBezTo>
                <a:cubicBezTo>
                  <a:pt x="1741915" y="159720"/>
                  <a:pt x="1761363" y="167348"/>
                  <a:pt x="1761186" y="145367"/>
                </a:cubicBezTo>
                <a:cubicBezTo>
                  <a:pt x="1768291" y="127518"/>
                  <a:pt x="1767039" y="165048"/>
                  <a:pt x="1777775" y="148014"/>
                </a:cubicBezTo>
                <a:cubicBezTo>
                  <a:pt x="1788927" y="125594"/>
                  <a:pt x="1807822" y="143605"/>
                  <a:pt x="1792914" y="104094"/>
                </a:cubicBezTo>
                <a:cubicBezTo>
                  <a:pt x="1811329" y="87027"/>
                  <a:pt x="1802901" y="72355"/>
                  <a:pt x="1814516" y="36224"/>
                </a:cubicBezTo>
                <a:lnTo>
                  <a:pt x="1821598" y="28008"/>
                </a:lnTo>
                <a:lnTo>
                  <a:pt x="1813947" y="11863"/>
                </a:lnTo>
                <a:cubicBezTo>
                  <a:pt x="1814274" y="7909"/>
                  <a:pt x="1814602" y="3954"/>
                  <a:pt x="1814929" y="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8DC7046C-D1A0-4AD8-AEA8-F3116FA5B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3039" y="365599"/>
            <a:ext cx="5263376" cy="5977053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Font typeface="Arial" panose="020B0604020202020204" pitchFamily="34" charset="0"/>
              <a:buNone/>
              <a:defRPr sz="2800"/>
            </a:lvl1pPr>
            <a:lvl2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800"/>
            </a:lvl2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Tópicos</a:t>
            </a:r>
          </a:p>
          <a:p>
            <a:pPr lvl="2"/>
            <a:r>
              <a:rPr lang="pt-BR" dirty="0"/>
              <a:t>fonte</a:t>
            </a:r>
          </a:p>
        </p:txBody>
      </p:sp>
      <p:sp>
        <p:nvSpPr>
          <p:cNvPr id="30" name="Picture Placeholder 27">
            <a:extLst>
              <a:ext uri="{FF2B5EF4-FFF2-40B4-BE49-F238E27FC236}">
                <a16:creationId xmlns:a16="http://schemas.microsoft.com/office/drawing/2014/main" id="{6F647570-EE67-4211-B215-CA7C4ADFB1E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5585" y="696687"/>
            <a:ext cx="4190652" cy="5464626"/>
          </a:xfrm>
          <a:ln w="76200">
            <a:noFill/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7B005C9B-0C5E-D3DE-7068-B284076140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1062" y="6342652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493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PA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56E4E501-35F4-4853-B201-F5B8E672304F}"/>
              </a:ext>
            </a:extLst>
          </p:cNvPr>
          <p:cNvSpPr/>
          <p:nvPr userDrawn="1"/>
        </p:nvSpPr>
        <p:spPr>
          <a:xfrm>
            <a:off x="-2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06E6322-04D4-4AF7-B9D8-27972C61B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16797" y="5064781"/>
            <a:ext cx="5311" cy="1673"/>
          </a:xfrm>
          <a:custGeom>
            <a:avLst/>
            <a:gdLst>
              <a:gd name="connsiteX0" fmla="*/ 5040 w 5311"/>
              <a:gd name="connsiteY0" fmla="*/ 0 h 1673"/>
              <a:gd name="connsiteX1" fmla="*/ 5311 w 5311"/>
              <a:gd name="connsiteY1" fmla="*/ 504 h 1673"/>
              <a:gd name="connsiteX2" fmla="*/ 633 w 5311"/>
              <a:gd name="connsiteY2" fmla="*/ 1238 h 1673"/>
              <a:gd name="connsiteX3" fmla="*/ 5040 w 5311"/>
              <a:gd name="connsiteY3" fmla="*/ 0 h 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1" h="1673">
                <a:moveTo>
                  <a:pt x="5040" y="0"/>
                </a:moveTo>
                <a:lnTo>
                  <a:pt x="5311" y="504"/>
                </a:lnTo>
                <a:cubicBezTo>
                  <a:pt x="3865" y="1390"/>
                  <a:pt x="-1892" y="2201"/>
                  <a:pt x="633" y="1238"/>
                </a:cubicBezTo>
                <a:lnTo>
                  <a:pt x="5040" y="0"/>
                </a:lnTo>
                <a:close/>
              </a:path>
            </a:pathLst>
          </a:custGeom>
          <a:solidFill>
            <a:srgbClr val="827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D14F34EE-2765-4E68-817F-8FACFF30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" y="4906504"/>
            <a:ext cx="12192000" cy="1951997"/>
          </a:xfrm>
          <a:custGeom>
            <a:avLst/>
            <a:gdLst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285754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74735 w 12192002"/>
              <a:gd name="connsiteY94" fmla="*/ 1132363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12382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2002" h="2122526">
                <a:moveTo>
                  <a:pt x="5626960" y="0"/>
                </a:moveTo>
                <a:lnTo>
                  <a:pt x="5758918" y="1023"/>
                </a:lnTo>
                <a:lnTo>
                  <a:pt x="5957375" y="16715"/>
                </a:lnTo>
                <a:cubicBezTo>
                  <a:pt x="5970127" y="20033"/>
                  <a:pt x="5998679" y="20946"/>
                  <a:pt x="6010090" y="20359"/>
                </a:cubicBezTo>
                <a:lnTo>
                  <a:pt x="6041282" y="15266"/>
                </a:lnTo>
                <a:lnTo>
                  <a:pt x="6048637" y="6917"/>
                </a:lnTo>
                <a:lnTo>
                  <a:pt x="6068529" y="7600"/>
                </a:lnTo>
                <a:lnTo>
                  <a:pt x="6073847" y="6063"/>
                </a:lnTo>
                <a:cubicBezTo>
                  <a:pt x="6090539" y="9219"/>
                  <a:pt x="6128055" y="22767"/>
                  <a:pt x="6168673" y="26525"/>
                </a:cubicBezTo>
                <a:cubicBezTo>
                  <a:pt x="6209291" y="30283"/>
                  <a:pt x="6297550" y="13090"/>
                  <a:pt x="6317559" y="28612"/>
                </a:cubicBezTo>
                <a:cubicBezTo>
                  <a:pt x="6409695" y="55045"/>
                  <a:pt x="6472153" y="31322"/>
                  <a:pt x="6549454" y="75412"/>
                </a:cubicBezTo>
                <a:cubicBezTo>
                  <a:pt x="6628105" y="80632"/>
                  <a:pt x="6649105" y="94733"/>
                  <a:pt x="6708221" y="104188"/>
                </a:cubicBezTo>
                <a:cubicBezTo>
                  <a:pt x="6787988" y="118277"/>
                  <a:pt x="6871921" y="137351"/>
                  <a:pt x="6904145" y="132143"/>
                </a:cubicBezTo>
                <a:cubicBezTo>
                  <a:pt x="6943644" y="126545"/>
                  <a:pt x="6937527" y="150711"/>
                  <a:pt x="7018495" y="161649"/>
                </a:cubicBezTo>
                <a:cubicBezTo>
                  <a:pt x="7050188" y="159320"/>
                  <a:pt x="7061147" y="160297"/>
                  <a:pt x="7096987" y="161275"/>
                </a:cubicBezTo>
                <a:lnTo>
                  <a:pt x="7170807" y="173503"/>
                </a:lnTo>
                <a:cubicBezTo>
                  <a:pt x="7184505" y="172489"/>
                  <a:pt x="7192111" y="174628"/>
                  <a:pt x="7197003" y="178151"/>
                </a:cubicBezTo>
                <a:lnTo>
                  <a:pt x="7201101" y="183509"/>
                </a:lnTo>
                <a:lnTo>
                  <a:pt x="7218559" y="188059"/>
                </a:lnTo>
                <a:lnTo>
                  <a:pt x="7310852" y="213308"/>
                </a:lnTo>
                <a:lnTo>
                  <a:pt x="7312179" y="211866"/>
                </a:lnTo>
                <a:cubicBezTo>
                  <a:pt x="7333989" y="206326"/>
                  <a:pt x="7374788" y="205221"/>
                  <a:pt x="7405390" y="202271"/>
                </a:cubicBezTo>
                <a:cubicBezTo>
                  <a:pt x="7422527" y="207464"/>
                  <a:pt x="7476985" y="190048"/>
                  <a:pt x="7495794" y="194166"/>
                </a:cubicBezTo>
                <a:lnTo>
                  <a:pt x="7507039" y="196118"/>
                </a:lnTo>
                <a:lnTo>
                  <a:pt x="7507411" y="195791"/>
                </a:lnTo>
                <a:cubicBezTo>
                  <a:pt x="7510172" y="195437"/>
                  <a:pt x="7513992" y="195787"/>
                  <a:pt x="7519570" y="197126"/>
                </a:cubicBezTo>
                <a:lnTo>
                  <a:pt x="7527542" y="199679"/>
                </a:lnTo>
                <a:lnTo>
                  <a:pt x="7614346" y="205507"/>
                </a:lnTo>
                <a:lnTo>
                  <a:pt x="7718744" y="202036"/>
                </a:lnTo>
                <a:cubicBezTo>
                  <a:pt x="7780965" y="210608"/>
                  <a:pt x="7835119" y="212839"/>
                  <a:pt x="7905407" y="227751"/>
                </a:cubicBezTo>
                <a:cubicBezTo>
                  <a:pt x="7967070" y="225346"/>
                  <a:pt x="8025467" y="246582"/>
                  <a:pt x="8090271" y="269724"/>
                </a:cubicBezTo>
                <a:cubicBezTo>
                  <a:pt x="8147130" y="284670"/>
                  <a:pt x="8181827" y="318792"/>
                  <a:pt x="8245834" y="315885"/>
                </a:cubicBezTo>
                <a:cubicBezTo>
                  <a:pt x="8246647" y="320745"/>
                  <a:pt x="8248859" y="325027"/>
                  <a:pt x="8252033" y="328877"/>
                </a:cubicBezTo>
                <a:lnTo>
                  <a:pt x="8263376" y="338720"/>
                </a:lnTo>
                <a:lnTo>
                  <a:pt x="8266075" y="338490"/>
                </a:lnTo>
                <a:cubicBezTo>
                  <a:pt x="8276151" y="339772"/>
                  <a:pt x="8280845" y="342420"/>
                  <a:pt x="8283149" y="345665"/>
                </a:cubicBezTo>
                <a:lnTo>
                  <a:pt x="8284276" y="350108"/>
                </a:lnTo>
                <a:lnTo>
                  <a:pt x="8295173" y="355931"/>
                </a:lnTo>
                <a:lnTo>
                  <a:pt x="8314432" y="369826"/>
                </a:lnTo>
                <a:lnTo>
                  <a:pt x="8320104" y="370152"/>
                </a:lnTo>
                <a:lnTo>
                  <a:pt x="8352372" y="387570"/>
                </a:lnTo>
                <a:lnTo>
                  <a:pt x="8353799" y="386730"/>
                </a:lnTo>
                <a:cubicBezTo>
                  <a:pt x="8357733" y="385247"/>
                  <a:pt x="8362024" y="384899"/>
                  <a:pt x="8367182" y="386924"/>
                </a:cubicBezTo>
                <a:lnTo>
                  <a:pt x="8490249" y="400966"/>
                </a:lnTo>
                <a:lnTo>
                  <a:pt x="8497594" y="404016"/>
                </a:lnTo>
                <a:lnTo>
                  <a:pt x="8497968" y="403837"/>
                </a:lnTo>
                <a:cubicBezTo>
                  <a:pt x="8500048" y="403987"/>
                  <a:pt x="8502649" y="404798"/>
                  <a:pt x="8506167" y="406575"/>
                </a:cubicBezTo>
                <a:lnTo>
                  <a:pt x="8510983" y="409576"/>
                </a:lnTo>
                <a:lnTo>
                  <a:pt x="8525230" y="415491"/>
                </a:lnTo>
                <a:lnTo>
                  <a:pt x="8596071" y="400649"/>
                </a:lnTo>
                <a:cubicBezTo>
                  <a:pt x="8639145" y="406126"/>
                  <a:pt x="8671609" y="389686"/>
                  <a:pt x="8707847" y="409221"/>
                </a:cubicBezTo>
                <a:cubicBezTo>
                  <a:pt x="8748197" y="414263"/>
                  <a:pt x="8719822" y="400602"/>
                  <a:pt x="8752444" y="411322"/>
                </a:cubicBezTo>
                <a:cubicBezTo>
                  <a:pt x="8789303" y="414879"/>
                  <a:pt x="8898034" y="429534"/>
                  <a:pt x="8928988" y="430554"/>
                </a:cubicBezTo>
                <a:cubicBezTo>
                  <a:pt x="8955520" y="410467"/>
                  <a:pt x="8954693" y="419415"/>
                  <a:pt x="8963048" y="427366"/>
                </a:cubicBezTo>
                <a:lnTo>
                  <a:pt x="8968011" y="425141"/>
                </a:lnTo>
                <a:lnTo>
                  <a:pt x="8974337" y="424441"/>
                </a:lnTo>
                <a:lnTo>
                  <a:pt x="8990394" y="427667"/>
                </a:lnTo>
                <a:lnTo>
                  <a:pt x="8996232" y="429728"/>
                </a:lnTo>
                <a:cubicBezTo>
                  <a:pt x="9000327" y="430831"/>
                  <a:pt x="9003146" y="431159"/>
                  <a:pt x="9005201" y="430939"/>
                </a:cubicBezTo>
                <a:lnTo>
                  <a:pt x="9005486" y="430699"/>
                </a:lnTo>
                <a:lnTo>
                  <a:pt x="9053453" y="433984"/>
                </a:lnTo>
                <a:cubicBezTo>
                  <a:pt x="9068117" y="420419"/>
                  <a:pt x="9112391" y="454853"/>
                  <a:pt x="9113812" y="425670"/>
                </a:cubicBezTo>
                <a:cubicBezTo>
                  <a:pt x="9130955" y="430499"/>
                  <a:pt x="9138865" y="443788"/>
                  <a:pt x="9137318" y="424304"/>
                </a:cubicBezTo>
                <a:cubicBezTo>
                  <a:pt x="9143084" y="425358"/>
                  <a:pt x="9147048" y="424266"/>
                  <a:pt x="9150210" y="422135"/>
                </a:cubicBezTo>
                <a:lnTo>
                  <a:pt x="9151232" y="421070"/>
                </a:lnTo>
                <a:lnTo>
                  <a:pt x="9189246" y="432272"/>
                </a:lnTo>
                <a:lnTo>
                  <a:pt x="9194810" y="441511"/>
                </a:lnTo>
                <a:lnTo>
                  <a:pt x="9231370" y="451590"/>
                </a:lnTo>
                <a:lnTo>
                  <a:pt x="9343052" y="503495"/>
                </a:lnTo>
                <a:cubicBezTo>
                  <a:pt x="9415432" y="508795"/>
                  <a:pt x="9518955" y="534921"/>
                  <a:pt x="9584507" y="549197"/>
                </a:cubicBezTo>
                <a:cubicBezTo>
                  <a:pt x="9602038" y="561809"/>
                  <a:pt x="9675059" y="570203"/>
                  <a:pt x="9728309" y="560617"/>
                </a:cubicBezTo>
                <a:lnTo>
                  <a:pt x="9847792" y="580824"/>
                </a:lnTo>
                <a:cubicBezTo>
                  <a:pt x="9888744" y="590649"/>
                  <a:pt x="9918983" y="587450"/>
                  <a:pt x="9960019" y="587592"/>
                </a:cubicBezTo>
                <a:cubicBezTo>
                  <a:pt x="9984397" y="592516"/>
                  <a:pt x="9998461" y="593006"/>
                  <a:pt x="10039240" y="603107"/>
                </a:cubicBezTo>
                <a:cubicBezTo>
                  <a:pt x="10046863" y="602184"/>
                  <a:pt x="10074570" y="603512"/>
                  <a:pt x="10082169" y="601443"/>
                </a:cubicBezTo>
                <a:lnTo>
                  <a:pt x="10126500" y="603538"/>
                </a:lnTo>
                <a:lnTo>
                  <a:pt x="10261101" y="615053"/>
                </a:lnTo>
                <a:cubicBezTo>
                  <a:pt x="10274744" y="622448"/>
                  <a:pt x="10323589" y="631514"/>
                  <a:pt x="10336855" y="624804"/>
                </a:cubicBezTo>
                <a:cubicBezTo>
                  <a:pt x="10347867" y="624959"/>
                  <a:pt x="10374830" y="633622"/>
                  <a:pt x="10383868" y="625415"/>
                </a:cubicBezTo>
                <a:cubicBezTo>
                  <a:pt x="10409284" y="632493"/>
                  <a:pt x="10436539" y="633300"/>
                  <a:pt x="10445984" y="629262"/>
                </a:cubicBezTo>
                <a:cubicBezTo>
                  <a:pt x="10473833" y="619395"/>
                  <a:pt x="10495464" y="632839"/>
                  <a:pt x="10519280" y="631320"/>
                </a:cubicBezTo>
                <a:cubicBezTo>
                  <a:pt x="10558606" y="636140"/>
                  <a:pt x="10616449" y="646751"/>
                  <a:pt x="10644619" y="651566"/>
                </a:cubicBezTo>
                <a:cubicBezTo>
                  <a:pt x="10707078" y="667239"/>
                  <a:pt x="10806649" y="700317"/>
                  <a:pt x="10857724" y="712684"/>
                </a:cubicBezTo>
                <a:cubicBezTo>
                  <a:pt x="10915291" y="725495"/>
                  <a:pt x="10885368" y="688933"/>
                  <a:pt x="10951063" y="725767"/>
                </a:cubicBezTo>
                <a:cubicBezTo>
                  <a:pt x="10982008" y="727705"/>
                  <a:pt x="11007787" y="723528"/>
                  <a:pt x="11030956" y="721011"/>
                </a:cubicBezTo>
                <a:cubicBezTo>
                  <a:pt x="11029909" y="706023"/>
                  <a:pt x="11057496" y="724188"/>
                  <a:pt x="11085938" y="723892"/>
                </a:cubicBezTo>
                <a:cubicBezTo>
                  <a:pt x="11102606" y="725362"/>
                  <a:pt x="11125909" y="729502"/>
                  <a:pt x="11143411" y="733141"/>
                </a:cubicBezTo>
                <a:cubicBezTo>
                  <a:pt x="11171652" y="736317"/>
                  <a:pt x="11164089" y="762276"/>
                  <a:pt x="11195087" y="732494"/>
                </a:cubicBezTo>
                <a:cubicBezTo>
                  <a:pt x="11221976" y="745071"/>
                  <a:pt x="11231916" y="754905"/>
                  <a:pt x="11273972" y="753513"/>
                </a:cubicBezTo>
                <a:cubicBezTo>
                  <a:pt x="11288331" y="764337"/>
                  <a:pt x="11354320" y="819231"/>
                  <a:pt x="11369715" y="813181"/>
                </a:cubicBezTo>
                <a:cubicBezTo>
                  <a:pt x="11408024" y="821140"/>
                  <a:pt x="11417570" y="873027"/>
                  <a:pt x="11462695" y="874654"/>
                </a:cubicBezTo>
                <a:cubicBezTo>
                  <a:pt x="11507338" y="891120"/>
                  <a:pt x="11468277" y="926374"/>
                  <a:pt x="11516473" y="928206"/>
                </a:cubicBezTo>
                <a:lnTo>
                  <a:pt x="11585369" y="1004898"/>
                </a:lnTo>
                <a:cubicBezTo>
                  <a:pt x="11627915" y="1047460"/>
                  <a:pt x="11688670" y="1023969"/>
                  <a:pt x="11712382" y="1047864"/>
                </a:cubicBezTo>
                <a:cubicBezTo>
                  <a:pt x="11736094" y="1071759"/>
                  <a:pt x="11860362" y="1135225"/>
                  <a:pt x="11894613" y="1148265"/>
                </a:cubicBezTo>
                <a:cubicBezTo>
                  <a:pt x="11928864" y="1161305"/>
                  <a:pt x="11872782" y="1124390"/>
                  <a:pt x="11917888" y="1126105"/>
                </a:cubicBezTo>
                <a:cubicBezTo>
                  <a:pt x="11967364" y="1138091"/>
                  <a:pt x="11978191" y="1115038"/>
                  <a:pt x="12080164" y="1090885"/>
                </a:cubicBezTo>
                <a:cubicBezTo>
                  <a:pt x="12093592" y="1092452"/>
                  <a:pt x="12126659" y="1037250"/>
                  <a:pt x="12140863" y="1035036"/>
                </a:cubicBezTo>
                <a:lnTo>
                  <a:pt x="12192002" y="1015838"/>
                </a:lnTo>
                <a:lnTo>
                  <a:pt x="12192002" y="1955549"/>
                </a:lnTo>
                <a:lnTo>
                  <a:pt x="12192000" y="1955549"/>
                </a:lnTo>
                <a:lnTo>
                  <a:pt x="12192000" y="2122526"/>
                </a:lnTo>
                <a:lnTo>
                  <a:pt x="0" y="2122526"/>
                </a:lnTo>
                <a:lnTo>
                  <a:pt x="0" y="1348327"/>
                </a:lnTo>
                <a:lnTo>
                  <a:pt x="2" y="1348327"/>
                </a:lnTo>
                <a:lnTo>
                  <a:pt x="2" y="592017"/>
                </a:lnTo>
                <a:lnTo>
                  <a:pt x="15526" y="586548"/>
                </a:lnTo>
                <a:cubicBezTo>
                  <a:pt x="35255" y="585160"/>
                  <a:pt x="72229" y="592802"/>
                  <a:pt x="118381" y="583692"/>
                </a:cubicBezTo>
                <a:lnTo>
                  <a:pt x="292435" y="531887"/>
                </a:lnTo>
                <a:cubicBezTo>
                  <a:pt x="333820" y="524854"/>
                  <a:pt x="366418" y="510849"/>
                  <a:pt x="404015" y="511191"/>
                </a:cubicBezTo>
                <a:cubicBezTo>
                  <a:pt x="415660" y="502454"/>
                  <a:pt x="428065" y="497716"/>
                  <a:pt x="445099" y="505368"/>
                </a:cubicBezTo>
                <a:cubicBezTo>
                  <a:pt x="473049" y="498059"/>
                  <a:pt x="549479" y="473644"/>
                  <a:pt x="571717" y="467338"/>
                </a:cubicBezTo>
                <a:lnTo>
                  <a:pt x="578535" y="467527"/>
                </a:lnTo>
                <a:cubicBezTo>
                  <a:pt x="582714" y="467117"/>
                  <a:pt x="586282" y="465474"/>
                  <a:pt x="596792" y="464875"/>
                </a:cubicBezTo>
                <a:cubicBezTo>
                  <a:pt x="618517" y="457289"/>
                  <a:pt x="688384" y="430106"/>
                  <a:pt x="708875" y="422017"/>
                </a:cubicBezTo>
                <a:cubicBezTo>
                  <a:pt x="714996" y="421315"/>
                  <a:pt x="718074" y="419183"/>
                  <a:pt x="719742" y="416340"/>
                </a:cubicBezTo>
                <a:cubicBezTo>
                  <a:pt x="719843" y="415919"/>
                  <a:pt x="719947" y="415498"/>
                  <a:pt x="720047" y="415078"/>
                </a:cubicBezTo>
                <a:lnTo>
                  <a:pt x="763053" y="414307"/>
                </a:lnTo>
                <a:lnTo>
                  <a:pt x="767901" y="412086"/>
                </a:lnTo>
                <a:lnTo>
                  <a:pt x="797041" y="414293"/>
                </a:lnTo>
                <a:lnTo>
                  <a:pt x="811506" y="413988"/>
                </a:lnTo>
                <a:lnTo>
                  <a:pt x="816809" y="416882"/>
                </a:lnTo>
                <a:cubicBezTo>
                  <a:pt x="821862" y="418352"/>
                  <a:pt x="828232" y="418327"/>
                  <a:pt x="837540" y="414918"/>
                </a:cubicBezTo>
                <a:lnTo>
                  <a:pt x="858269" y="416131"/>
                </a:lnTo>
                <a:cubicBezTo>
                  <a:pt x="864622" y="417683"/>
                  <a:pt x="943264" y="400945"/>
                  <a:pt x="948732" y="404293"/>
                </a:cubicBezTo>
                <a:cubicBezTo>
                  <a:pt x="1007438" y="402718"/>
                  <a:pt x="1078958" y="412604"/>
                  <a:pt x="1149979" y="406698"/>
                </a:cubicBezTo>
                <a:cubicBezTo>
                  <a:pt x="1264076" y="391985"/>
                  <a:pt x="1418281" y="371972"/>
                  <a:pt x="1496110" y="357263"/>
                </a:cubicBezTo>
                <a:cubicBezTo>
                  <a:pt x="1524373" y="323194"/>
                  <a:pt x="1569686" y="343349"/>
                  <a:pt x="1608669" y="331673"/>
                </a:cubicBezTo>
                <a:cubicBezTo>
                  <a:pt x="1628634" y="319376"/>
                  <a:pt x="1652708" y="325981"/>
                  <a:pt x="1675071" y="324776"/>
                </a:cubicBezTo>
                <a:cubicBezTo>
                  <a:pt x="1696661" y="320902"/>
                  <a:pt x="1719608" y="311993"/>
                  <a:pt x="1738204" y="308427"/>
                </a:cubicBezTo>
                <a:lnTo>
                  <a:pt x="1786655" y="303376"/>
                </a:lnTo>
                <a:cubicBezTo>
                  <a:pt x="1814690" y="308462"/>
                  <a:pt x="1843563" y="316239"/>
                  <a:pt x="1873080" y="330998"/>
                </a:cubicBezTo>
                <a:cubicBezTo>
                  <a:pt x="1885328" y="340074"/>
                  <a:pt x="1907076" y="340787"/>
                  <a:pt x="1921650" y="332593"/>
                </a:cubicBezTo>
                <a:cubicBezTo>
                  <a:pt x="1924160" y="331181"/>
                  <a:pt x="1926358" y="329554"/>
                  <a:pt x="1928172" y="327762"/>
                </a:cubicBezTo>
                <a:cubicBezTo>
                  <a:pt x="1964849" y="349443"/>
                  <a:pt x="1978703" y="334060"/>
                  <a:pt x="1997356" y="349707"/>
                </a:cubicBezTo>
                <a:cubicBezTo>
                  <a:pt x="2045552" y="350382"/>
                  <a:pt x="2077539" y="328078"/>
                  <a:pt x="2094665" y="341687"/>
                </a:cubicBezTo>
                <a:cubicBezTo>
                  <a:pt x="2129868" y="337565"/>
                  <a:pt x="2171836" y="328633"/>
                  <a:pt x="2208578" y="324976"/>
                </a:cubicBezTo>
                <a:cubicBezTo>
                  <a:pt x="2233182" y="323400"/>
                  <a:pt x="2276000" y="319205"/>
                  <a:pt x="2315112" y="319743"/>
                </a:cubicBezTo>
                <a:cubicBezTo>
                  <a:pt x="2354027" y="341739"/>
                  <a:pt x="2411581" y="311650"/>
                  <a:pt x="2443255" y="328210"/>
                </a:cubicBezTo>
                <a:lnTo>
                  <a:pt x="2568028" y="342111"/>
                </a:lnTo>
                <a:cubicBezTo>
                  <a:pt x="2608701" y="337537"/>
                  <a:pt x="2582516" y="375805"/>
                  <a:pt x="2646527" y="315870"/>
                </a:cubicBezTo>
                <a:cubicBezTo>
                  <a:pt x="2717602" y="329320"/>
                  <a:pt x="2719299" y="298751"/>
                  <a:pt x="2781569" y="326406"/>
                </a:cubicBezTo>
                <a:lnTo>
                  <a:pt x="3030291" y="348227"/>
                </a:lnTo>
                <a:cubicBezTo>
                  <a:pt x="3072289" y="343635"/>
                  <a:pt x="3082691" y="349641"/>
                  <a:pt x="3142556" y="350870"/>
                </a:cubicBezTo>
                <a:cubicBezTo>
                  <a:pt x="3203390" y="348332"/>
                  <a:pt x="3209724" y="356304"/>
                  <a:pt x="3262356" y="358645"/>
                </a:cubicBezTo>
                <a:cubicBezTo>
                  <a:pt x="3295546" y="360921"/>
                  <a:pt x="3336380" y="362051"/>
                  <a:pt x="3341698" y="364522"/>
                </a:cubicBezTo>
                <a:lnTo>
                  <a:pt x="3344026" y="363547"/>
                </a:lnTo>
                <a:cubicBezTo>
                  <a:pt x="3353997" y="361853"/>
                  <a:pt x="3359859" y="362931"/>
                  <a:pt x="3363888" y="365229"/>
                </a:cubicBezTo>
                <a:lnTo>
                  <a:pt x="3400728" y="382181"/>
                </a:lnTo>
                <a:lnTo>
                  <a:pt x="3473223" y="370133"/>
                </a:lnTo>
                <a:cubicBezTo>
                  <a:pt x="3488625" y="364503"/>
                  <a:pt x="3513943" y="370768"/>
                  <a:pt x="3536135" y="366472"/>
                </a:cubicBezTo>
                <a:cubicBezTo>
                  <a:pt x="3549392" y="369181"/>
                  <a:pt x="3571626" y="354982"/>
                  <a:pt x="3585978" y="356773"/>
                </a:cubicBezTo>
                <a:lnTo>
                  <a:pt x="3594501" y="357463"/>
                </a:lnTo>
                <a:lnTo>
                  <a:pt x="3594736" y="357194"/>
                </a:lnTo>
                <a:cubicBezTo>
                  <a:pt x="3596729" y="356739"/>
                  <a:pt x="3599583" y="356739"/>
                  <a:pt x="3603855" y="357358"/>
                </a:cubicBezTo>
                <a:lnTo>
                  <a:pt x="3610035" y="358720"/>
                </a:lnTo>
                <a:lnTo>
                  <a:pt x="3682513" y="326449"/>
                </a:lnTo>
                <a:cubicBezTo>
                  <a:pt x="3725132" y="319209"/>
                  <a:pt x="3741010" y="317232"/>
                  <a:pt x="3789760" y="302526"/>
                </a:cubicBezTo>
                <a:cubicBezTo>
                  <a:pt x="3829631" y="295662"/>
                  <a:pt x="3861095" y="281792"/>
                  <a:pt x="3897275" y="282288"/>
                </a:cubicBezTo>
                <a:cubicBezTo>
                  <a:pt x="3908538" y="273598"/>
                  <a:pt x="3920509" y="268909"/>
                  <a:pt x="3936846" y="276633"/>
                </a:cubicBezTo>
                <a:cubicBezTo>
                  <a:pt x="3972980" y="267440"/>
                  <a:pt x="3976670" y="252111"/>
                  <a:pt x="4004538" y="259176"/>
                </a:cubicBezTo>
                <a:cubicBezTo>
                  <a:pt x="4016877" y="233368"/>
                  <a:pt x="4021427" y="241744"/>
                  <a:pt x="4033778" y="246608"/>
                </a:cubicBezTo>
                <a:lnTo>
                  <a:pt x="4035363" y="246843"/>
                </a:lnTo>
                <a:lnTo>
                  <a:pt x="4036996" y="243176"/>
                </a:lnTo>
                <a:lnTo>
                  <a:pt x="4042364" y="240742"/>
                </a:lnTo>
                <a:lnTo>
                  <a:pt x="4058954" y="239121"/>
                </a:lnTo>
                <a:lnTo>
                  <a:pt x="4065510" y="239339"/>
                </a:lnTo>
                <a:cubicBezTo>
                  <a:pt x="4069909" y="239180"/>
                  <a:pt x="4072681" y="238679"/>
                  <a:pt x="4074427" y="237895"/>
                </a:cubicBezTo>
                <a:cubicBezTo>
                  <a:pt x="4074466" y="237796"/>
                  <a:pt x="4074507" y="237697"/>
                  <a:pt x="4074546" y="237596"/>
                </a:cubicBezTo>
                <a:lnTo>
                  <a:pt x="4083097" y="236761"/>
                </a:lnTo>
                <a:cubicBezTo>
                  <a:pt x="4099102" y="230874"/>
                  <a:pt x="4124720" y="217294"/>
                  <a:pt x="4142745" y="210228"/>
                </a:cubicBezTo>
                <a:cubicBezTo>
                  <a:pt x="4161277" y="209757"/>
                  <a:pt x="4204215" y="211652"/>
                  <a:pt x="4191248" y="194363"/>
                </a:cubicBezTo>
                <a:cubicBezTo>
                  <a:pt x="4197143" y="193685"/>
                  <a:pt x="4200119" y="191566"/>
                  <a:pt x="4201744" y="188729"/>
                </a:cubicBezTo>
                <a:cubicBezTo>
                  <a:pt x="4201845" y="188309"/>
                  <a:pt x="4201947" y="187890"/>
                  <a:pt x="4202048" y="187470"/>
                </a:cubicBezTo>
                <a:lnTo>
                  <a:pt x="4248116" y="184675"/>
                </a:lnTo>
                <a:lnTo>
                  <a:pt x="4276141" y="186999"/>
                </a:lnTo>
                <a:lnTo>
                  <a:pt x="4290062" y="186753"/>
                </a:lnTo>
                <a:lnTo>
                  <a:pt x="4295143" y="189670"/>
                </a:lnTo>
                <a:cubicBezTo>
                  <a:pt x="4299996" y="191161"/>
                  <a:pt x="4306126" y="191162"/>
                  <a:pt x="4315108" y="187791"/>
                </a:cubicBezTo>
                <a:lnTo>
                  <a:pt x="4316965" y="186450"/>
                </a:lnTo>
                <a:lnTo>
                  <a:pt x="4362875" y="193065"/>
                </a:lnTo>
                <a:cubicBezTo>
                  <a:pt x="4368977" y="194642"/>
                  <a:pt x="4423306" y="188348"/>
                  <a:pt x="4428542" y="191719"/>
                </a:cubicBezTo>
                <a:cubicBezTo>
                  <a:pt x="4462662" y="194921"/>
                  <a:pt x="4457822" y="194180"/>
                  <a:pt x="4515813" y="181068"/>
                </a:cubicBezTo>
                <a:cubicBezTo>
                  <a:pt x="4524746" y="178930"/>
                  <a:pt x="4680151" y="178122"/>
                  <a:pt x="4715526" y="171166"/>
                </a:cubicBezTo>
                <a:cubicBezTo>
                  <a:pt x="4741916" y="171832"/>
                  <a:pt x="4677963" y="180680"/>
                  <a:pt x="4762447" y="162678"/>
                </a:cubicBezTo>
                <a:cubicBezTo>
                  <a:pt x="4784109" y="162698"/>
                  <a:pt x="4806742" y="151552"/>
                  <a:pt x="4840439" y="134910"/>
                </a:cubicBezTo>
                <a:cubicBezTo>
                  <a:pt x="4916356" y="97503"/>
                  <a:pt x="4937025" y="110510"/>
                  <a:pt x="5011513" y="110893"/>
                </a:cubicBezTo>
                <a:cubicBezTo>
                  <a:pt x="5038947" y="76939"/>
                  <a:pt x="5028196" y="106028"/>
                  <a:pt x="5065790" y="94512"/>
                </a:cubicBezTo>
                <a:cubicBezTo>
                  <a:pt x="5064856" y="121900"/>
                  <a:pt x="5108319" y="72464"/>
                  <a:pt x="5121659" y="101083"/>
                </a:cubicBezTo>
                <a:cubicBezTo>
                  <a:pt x="5128079" y="98081"/>
                  <a:pt x="5133876" y="94270"/>
                  <a:pt x="5139595" y="90230"/>
                </a:cubicBezTo>
                <a:lnTo>
                  <a:pt x="5142598" y="88129"/>
                </a:lnTo>
                <a:lnTo>
                  <a:pt x="5156554" y="84729"/>
                </a:lnTo>
                <a:lnTo>
                  <a:pt x="5174660" y="77506"/>
                </a:lnTo>
                <a:lnTo>
                  <a:pt x="5222961" y="74516"/>
                </a:lnTo>
                <a:cubicBezTo>
                  <a:pt x="5230550" y="71886"/>
                  <a:pt x="5251598" y="63576"/>
                  <a:pt x="5261763" y="63392"/>
                </a:cubicBezTo>
                <a:lnTo>
                  <a:pt x="5381667" y="42975"/>
                </a:lnTo>
                <a:cubicBezTo>
                  <a:pt x="5391827" y="39989"/>
                  <a:pt x="5429368" y="35305"/>
                  <a:pt x="5432760" y="25273"/>
                </a:cubicBezTo>
                <a:cubicBezTo>
                  <a:pt x="5439009" y="12982"/>
                  <a:pt x="5478134" y="27048"/>
                  <a:pt x="5470905" y="14020"/>
                </a:cubicBezTo>
                <a:lnTo>
                  <a:pt x="562696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F3CA1D1D-8AC9-4DC2-B4AE-56AEBDEFC7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6062663"/>
          </a:xfrm>
          <a:custGeom>
            <a:avLst/>
            <a:gdLst>
              <a:gd name="connsiteX0" fmla="*/ 0 w 12191999"/>
              <a:gd name="connsiteY0" fmla="*/ 0 h 6062663"/>
              <a:gd name="connsiteX1" fmla="*/ 12191999 w 12191999"/>
              <a:gd name="connsiteY1" fmla="*/ 0 h 6062663"/>
              <a:gd name="connsiteX2" fmla="*/ 12191999 w 12191999"/>
              <a:gd name="connsiteY2" fmla="*/ 6062663 h 6062663"/>
              <a:gd name="connsiteX3" fmla="*/ 12191998 w 12191999"/>
              <a:gd name="connsiteY3" fmla="*/ 6062663 h 6062663"/>
              <a:gd name="connsiteX4" fmla="*/ 12191998 w 12191999"/>
              <a:gd name="connsiteY4" fmla="*/ 5840727 h 6062663"/>
              <a:gd name="connsiteX5" fmla="*/ 12140859 w 12191999"/>
              <a:gd name="connsiteY5" fmla="*/ 5858383 h 6062663"/>
              <a:gd name="connsiteX6" fmla="*/ 12080160 w 12191999"/>
              <a:gd name="connsiteY6" fmla="*/ 5909745 h 6062663"/>
              <a:gd name="connsiteX7" fmla="*/ 11917884 w 12191999"/>
              <a:gd name="connsiteY7" fmla="*/ 5942135 h 6062663"/>
              <a:gd name="connsiteX8" fmla="*/ 11894609 w 12191999"/>
              <a:gd name="connsiteY8" fmla="*/ 5962515 h 6062663"/>
              <a:gd name="connsiteX9" fmla="*/ 11712378 w 12191999"/>
              <a:gd name="connsiteY9" fmla="*/ 5870180 h 6062663"/>
              <a:gd name="connsiteX10" fmla="*/ 11585365 w 12191999"/>
              <a:gd name="connsiteY10" fmla="*/ 5830666 h 6062663"/>
              <a:gd name="connsiteX11" fmla="*/ 11516469 w 12191999"/>
              <a:gd name="connsiteY11" fmla="*/ 5760136 h 6062663"/>
              <a:gd name="connsiteX12" fmla="*/ 11462691 w 12191999"/>
              <a:gd name="connsiteY12" fmla="*/ 5710886 h 6062663"/>
              <a:gd name="connsiteX13" fmla="*/ 11369711 w 12191999"/>
              <a:gd name="connsiteY13" fmla="*/ 5654352 h 6062663"/>
              <a:gd name="connsiteX14" fmla="*/ 11273968 w 12191999"/>
              <a:gd name="connsiteY14" fmla="*/ 5599478 h 6062663"/>
              <a:gd name="connsiteX15" fmla="*/ 11195083 w 12191999"/>
              <a:gd name="connsiteY15" fmla="*/ 5580148 h 6062663"/>
              <a:gd name="connsiteX16" fmla="*/ 11143407 w 12191999"/>
              <a:gd name="connsiteY16" fmla="*/ 5580743 h 6062663"/>
              <a:gd name="connsiteX17" fmla="*/ 11085934 w 12191999"/>
              <a:gd name="connsiteY17" fmla="*/ 5572237 h 6062663"/>
              <a:gd name="connsiteX18" fmla="*/ 11030952 w 12191999"/>
              <a:gd name="connsiteY18" fmla="*/ 5569587 h 6062663"/>
              <a:gd name="connsiteX19" fmla="*/ 10951059 w 12191999"/>
              <a:gd name="connsiteY19" fmla="*/ 5573961 h 6062663"/>
              <a:gd name="connsiteX20" fmla="*/ 10857720 w 12191999"/>
              <a:gd name="connsiteY20" fmla="*/ 5561929 h 6062663"/>
              <a:gd name="connsiteX21" fmla="*/ 10644615 w 12191999"/>
              <a:gd name="connsiteY21" fmla="*/ 5505722 h 6062663"/>
              <a:gd name="connsiteX22" fmla="*/ 10519276 w 12191999"/>
              <a:gd name="connsiteY22" fmla="*/ 5487102 h 6062663"/>
              <a:gd name="connsiteX23" fmla="*/ 10445980 w 12191999"/>
              <a:gd name="connsiteY23" fmla="*/ 5485210 h 6062663"/>
              <a:gd name="connsiteX24" fmla="*/ 10383864 w 12191999"/>
              <a:gd name="connsiteY24" fmla="*/ 5481672 h 6062663"/>
              <a:gd name="connsiteX25" fmla="*/ 10336851 w 12191999"/>
              <a:gd name="connsiteY25" fmla="*/ 5481110 h 6062663"/>
              <a:gd name="connsiteX26" fmla="*/ 10261097 w 12191999"/>
              <a:gd name="connsiteY26" fmla="*/ 5472142 h 6062663"/>
              <a:gd name="connsiteX27" fmla="*/ 10126496 w 12191999"/>
              <a:gd name="connsiteY27" fmla="*/ 5461552 h 6062663"/>
              <a:gd name="connsiteX28" fmla="*/ 10082165 w 12191999"/>
              <a:gd name="connsiteY28" fmla="*/ 5459626 h 6062663"/>
              <a:gd name="connsiteX29" fmla="*/ 10039236 w 12191999"/>
              <a:gd name="connsiteY29" fmla="*/ 5461156 h 6062663"/>
              <a:gd name="connsiteX30" fmla="*/ 9960015 w 12191999"/>
              <a:gd name="connsiteY30" fmla="*/ 5446888 h 6062663"/>
              <a:gd name="connsiteX31" fmla="*/ 9847788 w 12191999"/>
              <a:gd name="connsiteY31" fmla="*/ 5440663 h 6062663"/>
              <a:gd name="connsiteX32" fmla="*/ 9728305 w 12191999"/>
              <a:gd name="connsiteY32" fmla="*/ 5422080 h 6062663"/>
              <a:gd name="connsiteX33" fmla="*/ 9584503 w 12191999"/>
              <a:gd name="connsiteY33" fmla="*/ 5411577 h 6062663"/>
              <a:gd name="connsiteX34" fmla="*/ 9343048 w 12191999"/>
              <a:gd name="connsiteY34" fmla="*/ 5369547 h 6062663"/>
              <a:gd name="connsiteX35" fmla="*/ 9231366 w 12191999"/>
              <a:gd name="connsiteY35" fmla="*/ 5321812 h 6062663"/>
              <a:gd name="connsiteX36" fmla="*/ 9194806 w 12191999"/>
              <a:gd name="connsiteY36" fmla="*/ 5312543 h 6062663"/>
              <a:gd name="connsiteX37" fmla="*/ 9189242 w 12191999"/>
              <a:gd name="connsiteY37" fmla="*/ 5304046 h 6062663"/>
              <a:gd name="connsiteX38" fmla="*/ 9151228 w 12191999"/>
              <a:gd name="connsiteY38" fmla="*/ 5293744 h 6062663"/>
              <a:gd name="connsiteX39" fmla="*/ 9150206 w 12191999"/>
              <a:gd name="connsiteY39" fmla="*/ 5294724 h 6062663"/>
              <a:gd name="connsiteX40" fmla="*/ 9137315 w 12191999"/>
              <a:gd name="connsiteY40" fmla="*/ 5296719 h 6062663"/>
              <a:gd name="connsiteX41" fmla="*/ 9113809 w 12191999"/>
              <a:gd name="connsiteY41" fmla="*/ 5297975 h 6062663"/>
              <a:gd name="connsiteX42" fmla="*/ 9053450 w 12191999"/>
              <a:gd name="connsiteY42" fmla="*/ 5305621 h 6062663"/>
              <a:gd name="connsiteX43" fmla="*/ 9005483 w 12191999"/>
              <a:gd name="connsiteY43" fmla="*/ 5302600 h 6062663"/>
              <a:gd name="connsiteX44" fmla="*/ 9005198 w 12191999"/>
              <a:gd name="connsiteY44" fmla="*/ 5302821 h 6062663"/>
              <a:gd name="connsiteX45" fmla="*/ 8996229 w 12191999"/>
              <a:gd name="connsiteY45" fmla="*/ 5301707 h 6062663"/>
              <a:gd name="connsiteX46" fmla="*/ 8990391 w 12191999"/>
              <a:gd name="connsiteY46" fmla="*/ 5299811 h 6062663"/>
              <a:gd name="connsiteX47" fmla="*/ 8974334 w 12191999"/>
              <a:gd name="connsiteY47" fmla="*/ 5296845 h 6062663"/>
              <a:gd name="connsiteX48" fmla="*/ 8968008 w 12191999"/>
              <a:gd name="connsiteY48" fmla="*/ 5297488 h 6062663"/>
              <a:gd name="connsiteX49" fmla="*/ 8963045 w 12191999"/>
              <a:gd name="connsiteY49" fmla="*/ 5299535 h 6062663"/>
              <a:gd name="connsiteX50" fmla="*/ 8928985 w 12191999"/>
              <a:gd name="connsiteY50" fmla="*/ 5302466 h 6062663"/>
              <a:gd name="connsiteX51" fmla="*/ 8752441 w 12191999"/>
              <a:gd name="connsiteY51" fmla="*/ 5284780 h 6062663"/>
              <a:gd name="connsiteX52" fmla="*/ 8707844 w 12191999"/>
              <a:gd name="connsiteY52" fmla="*/ 5282847 h 6062663"/>
              <a:gd name="connsiteX53" fmla="*/ 8596068 w 12191999"/>
              <a:gd name="connsiteY53" fmla="*/ 5274964 h 6062663"/>
              <a:gd name="connsiteX54" fmla="*/ 8525227 w 12191999"/>
              <a:gd name="connsiteY54" fmla="*/ 5288614 h 6062663"/>
              <a:gd name="connsiteX55" fmla="*/ 8510980 w 12191999"/>
              <a:gd name="connsiteY55" fmla="*/ 5283174 h 6062663"/>
              <a:gd name="connsiteX56" fmla="*/ 8506164 w 12191999"/>
              <a:gd name="connsiteY56" fmla="*/ 5280414 h 6062663"/>
              <a:gd name="connsiteX57" fmla="*/ 8497965 w 12191999"/>
              <a:gd name="connsiteY57" fmla="*/ 5277896 h 6062663"/>
              <a:gd name="connsiteX58" fmla="*/ 8497591 w 12191999"/>
              <a:gd name="connsiteY58" fmla="*/ 5278061 h 6062663"/>
              <a:gd name="connsiteX59" fmla="*/ 8490246 w 12191999"/>
              <a:gd name="connsiteY59" fmla="*/ 5275256 h 6062663"/>
              <a:gd name="connsiteX60" fmla="*/ 8367179 w 12191999"/>
              <a:gd name="connsiteY60" fmla="*/ 5262342 h 6062663"/>
              <a:gd name="connsiteX61" fmla="*/ 8353796 w 12191999"/>
              <a:gd name="connsiteY61" fmla="*/ 5262163 h 6062663"/>
              <a:gd name="connsiteX62" fmla="*/ 8352369 w 12191999"/>
              <a:gd name="connsiteY62" fmla="*/ 5262936 h 6062663"/>
              <a:gd name="connsiteX63" fmla="*/ 8320101 w 12191999"/>
              <a:gd name="connsiteY63" fmla="*/ 5246917 h 6062663"/>
              <a:gd name="connsiteX64" fmla="*/ 8314429 w 12191999"/>
              <a:gd name="connsiteY64" fmla="*/ 5246617 h 6062663"/>
              <a:gd name="connsiteX65" fmla="*/ 8295170 w 12191999"/>
              <a:gd name="connsiteY65" fmla="*/ 5233839 h 6062663"/>
              <a:gd name="connsiteX66" fmla="*/ 8284273 w 12191999"/>
              <a:gd name="connsiteY66" fmla="*/ 5228484 h 6062663"/>
              <a:gd name="connsiteX67" fmla="*/ 8283146 w 12191999"/>
              <a:gd name="connsiteY67" fmla="*/ 5224398 h 6062663"/>
              <a:gd name="connsiteX68" fmla="*/ 8266072 w 12191999"/>
              <a:gd name="connsiteY68" fmla="*/ 5217799 h 6062663"/>
              <a:gd name="connsiteX69" fmla="*/ 8263373 w 12191999"/>
              <a:gd name="connsiteY69" fmla="*/ 5218011 h 6062663"/>
              <a:gd name="connsiteX70" fmla="*/ 8252030 w 12191999"/>
              <a:gd name="connsiteY70" fmla="*/ 5208958 h 6062663"/>
              <a:gd name="connsiteX71" fmla="*/ 8245831 w 12191999"/>
              <a:gd name="connsiteY71" fmla="*/ 5197010 h 6062663"/>
              <a:gd name="connsiteX72" fmla="*/ 8090268 w 12191999"/>
              <a:gd name="connsiteY72" fmla="*/ 5154558 h 6062663"/>
              <a:gd name="connsiteX73" fmla="*/ 7905404 w 12191999"/>
              <a:gd name="connsiteY73" fmla="*/ 5115957 h 6062663"/>
              <a:gd name="connsiteX74" fmla="*/ 7718741 w 12191999"/>
              <a:gd name="connsiteY74" fmla="*/ 5092308 h 6062663"/>
              <a:gd name="connsiteX75" fmla="*/ 7614343 w 12191999"/>
              <a:gd name="connsiteY75" fmla="*/ 5095500 h 6062663"/>
              <a:gd name="connsiteX76" fmla="*/ 7527539 w 12191999"/>
              <a:gd name="connsiteY76" fmla="*/ 5090141 h 6062663"/>
              <a:gd name="connsiteX77" fmla="*/ 7519567 w 12191999"/>
              <a:gd name="connsiteY77" fmla="*/ 5087793 h 6062663"/>
              <a:gd name="connsiteX78" fmla="*/ 7507408 w 12191999"/>
              <a:gd name="connsiteY78" fmla="*/ 5086565 h 6062663"/>
              <a:gd name="connsiteX79" fmla="*/ 7507036 w 12191999"/>
              <a:gd name="connsiteY79" fmla="*/ 5086866 h 6062663"/>
              <a:gd name="connsiteX80" fmla="*/ 7495791 w 12191999"/>
              <a:gd name="connsiteY80" fmla="*/ 5085070 h 6062663"/>
              <a:gd name="connsiteX81" fmla="*/ 7405387 w 12191999"/>
              <a:gd name="connsiteY81" fmla="*/ 5092524 h 6062663"/>
              <a:gd name="connsiteX82" fmla="*/ 7312176 w 12191999"/>
              <a:gd name="connsiteY82" fmla="*/ 5101348 h 6062663"/>
              <a:gd name="connsiteX83" fmla="*/ 7310849 w 12191999"/>
              <a:gd name="connsiteY83" fmla="*/ 5102675 h 6062663"/>
              <a:gd name="connsiteX84" fmla="*/ 7218556 w 12191999"/>
              <a:gd name="connsiteY84" fmla="*/ 5079454 h 6062663"/>
              <a:gd name="connsiteX85" fmla="*/ 7201098 w 12191999"/>
              <a:gd name="connsiteY85" fmla="*/ 5075270 h 6062663"/>
              <a:gd name="connsiteX86" fmla="*/ 7197000 w 12191999"/>
              <a:gd name="connsiteY86" fmla="*/ 5070342 h 6062663"/>
              <a:gd name="connsiteX87" fmla="*/ 7170804 w 12191999"/>
              <a:gd name="connsiteY87" fmla="*/ 5066068 h 6062663"/>
              <a:gd name="connsiteX88" fmla="*/ 7096984 w 12191999"/>
              <a:gd name="connsiteY88" fmla="*/ 5054822 h 6062663"/>
              <a:gd name="connsiteX89" fmla="*/ 7018492 w 12191999"/>
              <a:gd name="connsiteY89" fmla="*/ 5055166 h 6062663"/>
              <a:gd name="connsiteX90" fmla="*/ 6904142 w 12191999"/>
              <a:gd name="connsiteY90" fmla="*/ 5028031 h 6062663"/>
              <a:gd name="connsiteX91" fmla="*/ 6708218 w 12191999"/>
              <a:gd name="connsiteY91" fmla="*/ 5002322 h 6062663"/>
              <a:gd name="connsiteX92" fmla="*/ 6549451 w 12191999"/>
              <a:gd name="connsiteY92" fmla="*/ 4975857 h 6062663"/>
              <a:gd name="connsiteX93" fmla="*/ 6317556 w 12191999"/>
              <a:gd name="connsiteY93" fmla="*/ 4932817 h 6062663"/>
              <a:gd name="connsiteX94" fmla="*/ 6168670 w 12191999"/>
              <a:gd name="connsiteY94" fmla="*/ 4930898 h 6062663"/>
              <a:gd name="connsiteX95" fmla="*/ 6073844 w 12191999"/>
              <a:gd name="connsiteY95" fmla="*/ 4912080 h 6062663"/>
              <a:gd name="connsiteX96" fmla="*/ 6068526 w 12191999"/>
              <a:gd name="connsiteY96" fmla="*/ 4913494 h 6062663"/>
              <a:gd name="connsiteX97" fmla="*/ 6048634 w 12191999"/>
              <a:gd name="connsiteY97" fmla="*/ 4912866 h 6062663"/>
              <a:gd name="connsiteX98" fmla="*/ 6041279 w 12191999"/>
              <a:gd name="connsiteY98" fmla="*/ 4920544 h 6062663"/>
              <a:gd name="connsiteX99" fmla="*/ 6010087 w 12191999"/>
              <a:gd name="connsiteY99" fmla="*/ 4925228 h 6062663"/>
              <a:gd name="connsiteX100" fmla="*/ 5957372 w 12191999"/>
              <a:gd name="connsiteY100" fmla="*/ 4921876 h 6062663"/>
              <a:gd name="connsiteX101" fmla="*/ 5758915 w 12191999"/>
              <a:gd name="connsiteY101" fmla="*/ 4907445 h 6062663"/>
              <a:gd name="connsiteX102" fmla="*/ 5626957 w 12191999"/>
              <a:gd name="connsiteY102" fmla="*/ 4906504 h 6062663"/>
              <a:gd name="connsiteX103" fmla="*/ 5470902 w 12191999"/>
              <a:gd name="connsiteY103" fmla="*/ 4919398 h 6062663"/>
              <a:gd name="connsiteX104" fmla="*/ 5432757 w 12191999"/>
              <a:gd name="connsiteY104" fmla="*/ 4929747 h 6062663"/>
              <a:gd name="connsiteX105" fmla="*/ 5381664 w 12191999"/>
              <a:gd name="connsiteY105" fmla="*/ 4946027 h 6062663"/>
              <a:gd name="connsiteX106" fmla="*/ 5261760 w 12191999"/>
              <a:gd name="connsiteY106" fmla="*/ 4964803 h 6062663"/>
              <a:gd name="connsiteX107" fmla="*/ 5222958 w 12191999"/>
              <a:gd name="connsiteY107" fmla="*/ 4975033 h 6062663"/>
              <a:gd name="connsiteX108" fmla="*/ 5174658 w 12191999"/>
              <a:gd name="connsiteY108" fmla="*/ 4977783 h 6062663"/>
              <a:gd name="connsiteX109" fmla="*/ 5156551 w 12191999"/>
              <a:gd name="connsiteY109" fmla="*/ 4984426 h 6062663"/>
              <a:gd name="connsiteX110" fmla="*/ 5142596 w 12191999"/>
              <a:gd name="connsiteY110" fmla="*/ 4987553 h 6062663"/>
              <a:gd name="connsiteX111" fmla="*/ 5139592 w 12191999"/>
              <a:gd name="connsiteY111" fmla="*/ 4989485 h 6062663"/>
              <a:gd name="connsiteX112" fmla="*/ 5121656 w 12191999"/>
              <a:gd name="connsiteY112" fmla="*/ 4999466 h 6062663"/>
              <a:gd name="connsiteX113" fmla="*/ 5065787 w 12191999"/>
              <a:gd name="connsiteY113" fmla="*/ 4993423 h 6062663"/>
              <a:gd name="connsiteX114" fmla="*/ 5011510 w 12191999"/>
              <a:gd name="connsiteY114" fmla="*/ 5008488 h 6062663"/>
              <a:gd name="connsiteX115" fmla="*/ 4840436 w 12191999"/>
              <a:gd name="connsiteY115" fmla="*/ 5030575 h 6062663"/>
              <a:gd name="connsiteX116" fmla="*/ 4762444 w 12191999"/>
              <a:gd name="connsiteY116" fmla="*/ 5056112 h 6062663"/>
              <a:gd name="connsiteX117" fmla="*/ 4723182 w 12191999"/>
              <a:gd name="connsiteY117" fmla="*/ 5064402 h 6062663"/>
              <a:gd name="connsiteX118" fmla="*/ 4721836 w 12191999"/>
              <a:gd name="connsiteY118" fmla="*/ 5064781 h 6062663"/>
              <a:gd name="connsiteX119" fmla="*/ 4721651 w 12191999"/>
              <a:gd name="connsiteY119" fmla="*/ 5064438 h 6062663"/>
              <a:gd name="connsiteX120" fmla="*/ 4715523 w 12191999"/>
              <a:gd name="connsiteY120" fmla="*/ 5063918 h 6062663"/>
              <a:gd name="connsiteX121" fmla="*/ 4515811 w 12191999"/>
              <a:gd name="connsiteY121" fmla="*/ 5073025 h 6062663"/>
              <a:gd name="connsiteX122" fmla="*/ 4428540 w 12191999"/>
              <a:gd name="connsiteY122" fmla="*/ 5082820 h 6062663"/>
              <a:gd name="connsiteX123" fmla="*/ 4362873 w 12191999"/>
              <a:gd name="connsiteY123" fmla="*/ 5084058 h 6062663"/>
              <a:gd name="connsiteX124" fmla="*/ 4316963 w 12191999"/>
              <a:gd name="connsiteY124" fmla="*/ 5077974 h 6062663"/>
              <a:gd name="connsiteX125" fmla="*/ 4315106 w 12191999"/>
              <a:gd name="connsiteY125" fmla="*/ 5079208 h 6062663"/>
              <a:gd name="connsiteX126" fmla="*/ 4295141 w 12191999"/>
              <a:gd name="connsiteY126" fmla="*/ 5080936 h 6062663"/>
              <a:gd name="connsiteX127" fmla="*/ 4290060 w 12191999"/>
              <a:gd name="connsiteY127" fmla="*/ 5078253 h 6062663"/>
              <a:gd name="connsiteX128" fmla="*/ 4276139 w 12191999"/>
              <a:gd name="connsiteY128" fmla="*/ 5078479 h 6062663"/>
              <a:gd name="connsiteX129" fmla="*/ 4248114 w 12191999"/>
              <a:gd name="connsiteY129" fmla="*/ 5076342 h 6062663"/>
              <a:gd name="connsiteX130" fmla="*/ 4202046 w 12191999"/>
              <a:gd name="connsiteY130" fmla="*/ 5078912 h 6062663"/>
              <a:gd name="connsiteX131" fmla="*/ 4201742 w 12191999"/>
              <a:gd name="connsiteY131" fmla="*/ 5080070 h 6062663"/>
              <a:gd name="connsiteX132" fmla="*/ 4191245 w 12191999"/>
              <a:gd name="connsiteY132" fmla="*/ 5085252 h 6062663"/>
              <a:gd name="connsiteX133" fmla="*/ 4142742 w 12191999"/>
              <a:gd name="connsiteY133" fmla="*/ 5099842 h 6062663"/>
              <a:gd name="connsiteX134" fmla="*/ 4083094 w 12191999"/>
              <a:gd name="connsiteY134" fmla="*/ 5124243 h 6062663"/>
              <a:gd name="connsiteX135" fmla="*/ 4074543 w 12191999"/>
              <a:gd name="connsiteY135" fmla="*/ 5125011 h 6062663"/>
              <a:gd name="connsiteX136" fmla="*/ 4074424 w 12191999"/>
              <a:gd name="connsiteY136" fmla="*/ 5125286 h 6062663"/>
              <a:gd name="connsiteX137" fmla="*/ 4065507 w 12191999"/>
              <a:gd name="connsiteY137" fmla="*/ 5126614 h 6062663"/>
              <a:gd name="connsiteX138" fmla="*/ 4058951 w 12191999"/>
              <a:gd name="connsiteY138" fmla="*/ 5126414 h 6062663"/>
              <a:gd name="connsiteX139" fmla="*/ 4042361 w 12191999"/>
              <a:gd name="connsiteY139" fmla="*/ 5127904 h 6062663"/>
              <a:gd name="connsiteX140" fmla="*/ 4036993 w 12191999"/>
              <a:gd name="connsiteY140" fmla="*/ 5130143 h 6062663"/>
              <a:gd name="connsiteX141" fmla="*/ 4035360 w 12191999"/>
              <a:gd name="connsiteY141" fmla="*/ 5133515 h 6062663"/>
              <a:gd name="connsiteX142" fmla="*/ 4033775 w 12191999"/>
              <a:gd name="connsiteY142" fmla="*/ 5133299 h 6062663"/>
              <a:gd name="connsiteX143" fmla="*/ 4004535 w 12191999"/>
              <a:gd name="connsiteY143" fmla="*/ 5144857 h 6062663"/>
              <a:gd name="connsiteX144" fmla="*/ 3936843 w 12191999"/>
              <a:gd name="connsiteY144" fmla="*/ 5160912 h 6062663"/>
              <a:gd name="connsiteX145" fmla="*/ 3897272 w 12191999"/>
              <a:gd name="connsiteY145" fmla="*/ 5166113 h 6062663"/>
              <a:gd name="connsiteX146" fmla="*/ 3789758 w 12191999"/>
              <a:gd name="connsiteY146" fmla="*/ 5184725 h 6062663"/>
              <a:gd name="connsiteX147" fmla="*/ 3682511 w 12191999"/>
              <a:gd name="connsiteY147" fmla="*/ 5206726 h 6062663"/>
              <a:gd name="connsiteX148" fmla="*/ 3610033 w 12191999"/>
              <a:gd name="connsiteY148" fmla="*/ 5236404 h 6062663"/>
              <a:gd name="connsiteX149" fmla="*/ 3603853 w 12191999"/>
              <a:gd name="connsiteY149" fmla="*/ 5235151 h 6062663"/>
              <a:gd name="connsiteX150" fmla="*/ 3594734 w 12191999"/>
              <a:gd name="connsiteY150" fmla="*/ 5235000 h 6062663"/>
              <a:gd name="connsiteX151" fmla="*/ 3594499 w 12191999"/>
              <a:gd name="connsiteY151" fmla="*/ 5235248 h 6062663"/>
              <a:gd name="connsiteX152" fmla="*/ 3585976 w 12191999"/>
              <a:gd name="connsiteY152" fmla="*/ 5234613 h 6062663"/>
              <a:gd name="connsiteX153" fmla="*/ 3536133 w 12191999"/>
              <a:gd name="connsiteY153" fmla="*/ 5243533 h 6062663"/>
              <a:gd name="connsiteX154" fmla="*/ 3473221 w 12191999"/>
              <a:gd name="connsiteY154" fmla="*/ 5246900 h 6062663"/>
              <a:gd name="connsiteX155" fmla="*/ 3400726 w 12191999"/>
              <a:gd name="connsiteY155" fmla="*/ 5257980 h 6062663"/>
              <a:gd name="connsiteX156" fmla="*/ 3363886 w 12191999"/>
              <a:gd name="connsiteY156" fmla="*/ 5242390 h 6062663"/>
              <a:gd name="connsiteX157" fmla="*/ 3344024 w 12191999"/>
              <a:gd name="connsiteY157" fmla="*/ 5240843 h 6062663"/>
              <a:gd name="connsiteX158" fmla="*/ 3341696 w 12191999"/>
              <a:gd name="connsiteY158" fmla="*/ 5241740 h 6062663"/>
              <a:gd name="connsiteX159" fmla="*/ 3262354 w 12191999"/>
              <a:gd name="connsiteY159" fmla="*/ 5236335 h 6062663"/>
              <a:gd name="connsiteX160" fmla="*/ 3142554 w 12191999"/>
              <a:gd name="connsiteY160" fmla="*/ 5229184 h 6062663"/>
              <a:gd name="connsiteX161" fmla="*/ 3030289 w 12191999"/>
              <a:gd name="connsiteY161" fmla="*/ 5226754 h 6062663"/>
              <a:gd name="connsiteX162" fmla="*/ 2781567 w 12191999"/>
              <a:gd name="connsiteY162" fmla="*/ 5206686 h 6062663"/>
              <a:gd name="connsiteX163" fmla="*/ 2646525 w 12191999"/>
              <a:gd name="connsiteY163" fmla="*/ 5196996 h 6062663"/>
              <a:gd name="connsiteX164" fmla="*/ 2568026 w 12191999"/>
              <a:gd name="connsiteY164" fmla="*/ 5221129 h 6062663"/>
              <a:gd name="connsiteX165" fmla="*/ 2443253 w 12191999"/>
              <a:gd name="connsiteY165" fmla="*/ 5208345 h 6062663"/>
              <a:gd name="connsiteX166" fmla="*/ 2315110 w 12191999"/>
              <a:gd name="connsiteY166" fmla="*/ 5200558 h 6062663"/>
              <a:gd name="connsiteX167" fmla="*/ 2208576 w 12191999"/>
              <a:gd name="connsiteY167" fmla="*/ 5205371 h 6062663"/>
              <a:gd name="connsiteX168" fmla="*/ 2094663 w 12191999"/>
              <a:gd name="connsiteY168" fmla="*/ 5220739 h 6062663"/>
              <a:gd name="connsiteX169" fmla="*/ 1997354 w 12191999"/>
              <a:gd name="connsiteY169" fmla="*/ 5228115 h 6062663"/>
              <a:gd name="connsiteX170" fmla="*/ 1928170 w 12191999"/>
              <a:gd name="connsiteY170" fmla="*/ 5207933 h 6062663"/>
              <a:gd name="connsiteX171" fmla="*/ 1921648 w 12191999"/>
              <a:gd name="connsiteY171" fmla="*/ 5212376 h 6062663"/>
              <a:gd name="connsiteX172" fmla="*/ 1873078 w 12191999"/>
              <a:gd name="connsiteY172" fmla="*/ 5210909 h 6062663"/>
              <a:gd name="connsiteX173" fmla="*/ 1786653 w 12191999"/>
              <a:gd name="connsiteY173" fmla="*/ 5185506 h 6062663"/>
              <a:gd name="connsiteX174" fmla="*/ 1738202 w 12191999"/>
              <a:gd name="connsiteY174" fmla="*/ 5190151 h 6062663"/>
              <a:gd name="connsiteX175" fmla="*/ 1675069 w 12191999"/>
              <a:gd name="connsiteY175" fmla="*/ 5205187 h 6062663"/>
              <a:gd name="connsiteX176" fmla="*/ 1608667 w 12191999"/>
              <a:gd name="connsiteY176" fmla="*/ 5211530 h 6062663"/>
              <a:gd name="connsiteX177" fmla="*/ 1496108 w 12191999"/>
              <a:gd name="connsiteY177" fmla="*/ 5235064 h 6062663"/>
              <a:gd name="connsiteX178" fmla="*/ 1149977 w 12191999"/>
              <a:gd name="connsiteY178" fmla="*/ 5280527 h 6062663"/>
              <a:gd name="connsiteX179" fmla="*/ 948730 w 12191999"/>
              <a:gd name="connsiteY179" fmla="*/ 5278315 h 6062663"/>
              <a:gd name="connsiteX180" fmla="*/ 858267 w 12191999"/>
              <a:gd name="connsiteY180" fmla="*/ 5289202 h 6062663"/>
              <a:gd name="connsiteX181" fmla="*/ 837538 w 12191999"/>
              <a:gd name="connsiteY181" fmla="*/ 5288087 h 6062663"/>
              <a:gd name="connsiteX182" fmla="*/ 816807 w 12191999"/>
              <a:gd name="connsiteY182" fmla="*/ 5289893 h 6062663"/>
              <a:gd name="connsiteX183" fmla="*/ 811504 w 12191999"/>
              <a:gd name="connsiteY183" fmla="*/ 5287231 h 6062663"/>
              <a:gd name="connsiteX184" fmla="*/ 797039 w 12191999"/>
              <a:gd name="connsiteY184" fmla="*/ 5287512 h 6062663"/>
              <a:gd name="connsiteX185" fmla="*/ 767899 w 12191999"/>
              <a:gd name="connsiteY185" fmla="*/ 5285482 h 6062663"/>
              <a:gd name="connsiteX186" fmla="*/ 763051 w 12191999"/>
              <a:gd name="connsiteY186" fmla="*/ 5287525 h 6062663"/>
              <a:gd name="connsiteX187" fmla="*/ 720045 w 12191999"/>
              <a:gd name="connsiteY187" fmla="*/ 5288234 h 6062663"/>
              <a:gd name="connsiteX188" fmla="*/ 719740 w 12191999"/>
              <a:gd name="connsiteY188" fmla="*/ 5289394 h 6062663"/>
              <a:gd name="connsiteX189" fmla="*/ 708873 w 12191999"/>
              <a:gd name="connsiteY189" fmla="*/ 5294615 h 6062663"/>
              <a:gd name="connsiteX190" fmla="*/ 596790 w 12191999"/>
              <a:gd name="connsiteY190" fmla="*/ 5334030 h 6062663"/>
              <a:gd name="connsiteX191" fmla="*/ 578533 w 12191999"/>
              <a:gd name="connsiteY191" fmla="*/ 5336469 h 6062663"/>
              <a:gd name="connsiteX192" fmla="*/ 571715 w 12191999"/>
              <a:gd name="connsiteY192" fmla="*/ 5336295 h 6062663"/>
              <a:gd name="connsiteX193" fmla="*/ 445097 w 12191999"/>
              <a:gd name="connsiteY193" fmla="*/ 5371270 h 6062663"/>
              <a:gd name="connsiteX194" fmla="*/ 404013 w 12191999"/>
              <a:gd name="connsiteY194" fmla="*/ 5376625 h 6062663"/>
              <a:gd name="connsiteX195" fmla="*/ 292433 w 12191999"/>
              <a:gd name="connsiteY195" fmla="*/ 5395658 h 6062663"/>
              <a:gd name="connsiteX196" fmla="*/ 118379 w 12191999"/>
              <a:gd name="connsiteY196" fmla="*/ 5443301 h 6062663"/>
              <a:gd name="connsiteX197" fmla="*/ 15524 w 12191999"/>
              <a:gd name="connsiteY197" fmla="*/ 5445927 h 6062663"/>
              <a:gd name="connsiteX198" fmla="*/ 0 w 12191999"/>
              <a:gd name="connsiteY198" fmla="*/ 5450957 h 606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1999" h="6062663">
                <a:moveTo>
                  <a:pt x="0" y="0"/>
                </a:moveTo>
                <a:lnTo>
                  <a:pt x="12191999" y="0"/>
                </a:lnTo>
                <a:lnTo>
                  <a:pt x="12191999" y="6062663"/>
                </a:lnTo>
                <a:lnTo>
                  <a:pt x="12191998" y="6062663"/>
                </a:lnTo>
                <a:lnTo>
                  <a:pt x="12191998" y="5840727"/>
                </a:lnTo>
                <a:lnTo>
                  <a:pt x="12140859" y="5858383"/>
                </a:lnTo>
                <a:cubicBezTo>
                  <a:pt x="12126655" y="5860419"/>
                  <a:pt x="12093588" y="5911186"/>
                  <a:pt x="12080160" y="5909745"/>
                </a:cubicBezTo>
                <a:cubicBezTo>
                  <a:pt x="11978187" y="5931957"/>
                  <a:pt x="11967360" y="5953158"/>
                  <a:pt x="11917884" y="5942135"/>
                </a:cubicBezTo>
                <a:cubicBezTo>
                  <a:pt x="11872778" y="5940558"/>
                  <a:pt x="11928860" y="5974507"/>
                  <a:pt x="11894609" y="5962515"/>
                </a:cubicBezTo>
                <a:cubicBezTo>
                  <a:pt x="11860358" y="5950522"/>
                  <a:pt x="11736090" y="5892155"/>
                  <a:pt x="11712378" y="5870180"/>
                </a:cubicBezTo>
                <a:cubicBezTo>
                  <a:pt x="11688666" y="5848205"/>
                  <a:pt x="11627911" y="5869809"/>
                  <a:pt x="11585365" y="5830666"/>
                </a:cubicBezTo>
                <a:lnTo>
                  <a:pt x="11516469" y="5760136"/>
                </a:lnTo>
                <a:cubicBezTo>
                  <a:pt x="11468273" y="5758451"/>
                  <a:pt x="11507334" y="5726029"/>
                  <a:pt x="11462691" y="5710886"/>
                </a:cubicBezTo>
                <a:cubicBezTo>
                  <a:pt x="11417566" y="5709390"/>
                  <a:pt x="11408020" y="5661672"/>
                  <a:pt x="11369711" y="5654352"/>
                </a:cubicBezTo>
                <a:cubicBezTo>
                  <a:pt x="11354316" y="5659916"/>
                  <a:pt x="11288327" y="5609432"/>
                  <a:pt x="11273968" y="5599478"/>
                </a:cubicBezTo>
                <a:cubicBezTo>
                  <a:pt x="11231912" y="5600758"/>
                  <a:pt x="11221972" y="5591714"/>
                  <a:pt x="11195083" y="5580148"/>
                </a:cubicBezTo>
                <a:cubicBezTo>
                  <a:pt x="11164085" y="5607537"/>
                  <a:pt x="11171648" y="5583664"/>
                  <a:pt x="11143407" y="5580743"/>
                </a:cubicBezTo>
                <a:cubicBezTo>
                  <a:pt x="11125905" y="5577396"/>
                  <a:pt x="11102602" y="5573589"/>
                  <a:pt x="11085934" y="5572237"/>
                </a:cubicBezTo>
                <a:cubicBezTo>
                  <a:pt x="11057492" y="5572509"/>
                  <a:pt x="11029905" y="5555804"/>
                  <a:pt x="11030952" y="5569587"/>
                </a:cubicBezTo>
                <a:cubicBezTo>
                  <a:pt x="11007783" y="5571902"/>
                  <a:pt x="10982004" y="5575744"/>
                  <a:pt x="10951059" y="5573961"/>
                </a:cubicBezTo>
                <a:cubicBezTo>
                  <a:pt x="10885364" y="5540087"/>
                  <a:pt x="10915287" y="5573711"/>
                  <a:pt x="10857720" y="5561929"/>
                </a:cubicBezTo>
                <a:cubicBezTo>
                  <a:pt x="10806645" y="5550556"/>
                  <a:pt x="10707074" y="5520136"/>
                  <a:pt x="10644615" y="5505722"/>
                </a:cubicBezTo>
                <a:cubicBezTo>
                  <a:pt x="10616445" y="5501294"/>
                  <a:pt x="10558602" y="5491535"/>
                  <a:pt x="10519276" y="5487102"/>
                </a:cubicBezTo>
                <a:cubicBezTo>
                  <a:pt x="10495460" y="5488499"/>
                  <a:pt x="10473829" y="5476135"/>
                  <a:pt x="10445980" y="5485210"/>
                </a:cubicBezTo>
                <a:cubicBezTo>
                  <a:pt x="10436535" y="5488923"/>
                  <a:pt x="10409280" y="5488181"/>
                  <a:pt x="10383864" y="5481672"/>
                </a:cubicBezTo>
                <a:cubicBezTo>
                  <a:pt x="10374826" y="5489219"/>
                  <a:pt x="10347863" y="5481252"/>
                  <a:pt x="10336851" y="5481110"/>
                </a:cubicBezTo>
                <a:cubicBezTo>
                  <a:pt x="10323585" y="5487281"/>
                  <a:pt x="10274740" y="5478943"/>
                  <a:pt x="10261097" y="5472142"/>
                </a:cubicBezTo>
                <a:lnTo>
                  <a:pt x="10126496" y="5461552"/>
                </a:lnTo>
                <a:lnTo>
                  <a:pt x="10082165" y="5459626"/>
                </a:lnTo>
                <a:cubicBezTo>
                  <a:pt x="10074566" y="5461529"/>
                  <a:pt x="10046859" y="5460307"/>
                  <a:pt x="10039236" y="5461156"/>
                </a:cubicBezTo>
                <a:cubicBezTo>
                  <a:pt x="9998457" y="5451867"/>
                  <a:pt x="9984393" y="5451416"/>
                  <a:pt x="9960015" y="5446888"/>
                </a:cubicBezTo>
                <a:cubicBezTo>
                  <a:pt x="9918979" y="5446757"/>
                  <a:pt x="9888740" y="5449699"/>
                  <a:pt x="9847788" y="5440663"/>
                </a:cubicBezTo>
                <a:lnTo>
                  <a:pt x="9728305" y="5422080"/>
                </a:lnTo>
                <a:cubicBezTo>
                  <a:pt x="9675055" y="5430896"/>
                  <a:pt x="9602034" y="5423176"/>
                  <a:pt x="9584503" y="5411577"/>
                </a:cubicBezTo>
                <a:cubicBezTo>
                  <a:pt x="9518951" y="5398448"/>
                  <a:pt x="9415428" y="5374421"/>
                  <a:pt x="9343048" y="5369547"/>
                </a:cubicBezTo>
                <a:lnTo>
                  <a:pt x="9231366" y="5321812"/>
                </a:lnTo>
                <a:lnTo>
                  <a:pt x="9194806" y="5312543"/>
                </a:lnTo>
                <a:lnTo>
                  <a:pt x="9189242" y="5304046"/>
                </a:lnTo>
                <a:lnTo>
                  <a:pt x="9151228" y="5293744"/>
                </a:lnTo>
                <a:lnTo>
                  <a:pt x="9150206" y="5294724"/>
                </a:lnTo>
                <a:cubicBezTo>
                  <a:pt x="9147044" y="5296684"/>
                  <a:pt x="9143081" y="5297688"/>
                  <a:pt x="9137315" y="5296719"/>
                </a:cubicBezTo>
                <a:cubicBezTo>
                  <a:pt x="9138862" y="5314637"/>
                  <a:pt x="9130952" y="5302416"/>
                  <a:pt x="9113809" y="5297975"/>
                </a:cubicBezTo>
                <a:cubicBezTo>
                  <a:pt x="9112388" y="5324813"/>
                  <a:pt x="9068114" y="5293146"/>
                  <a:pt x="9053450" y="5305621"/>
                </a:cubicBezTo>
                <a:lnTo>
                  <a:pt x="9005483" y="5302600"/>
                </a:lnTo>
                <a:lnTo>
                  <a:pt x="9005198" y="5302821"/>
                </a:lnTo>
                <a:cubicBezTo>
                  <a:pt x="9003143" y="5303023"/>
                  <a:pt x="9000324" y="5302721"/>
                  <a:pt x="8996229" y="5301707"/>
                </a:cubicBezTo>
                <a:lnTo>
                  <a:pt x="8990391" y="5299811"/>
                </a:lnTo>
                <a:lnTo>
                  <a:pt x="8974334" y="5296845"/>
                </a:lnTo>
                <a:lnTo>
                  <a:pt x="8968008" y="5297488"/>
                </a:lnTo>
                <a:lnTo>
                  <a:pt x="8963045" y="5299535"/>
                </a:lnTo>
                <a:cubicBezTo>
                  <a:pt x="8954690" y="5292222"/>
                  <a:pt x="8955517" y="5283993"/>
                  <a:pt x="8928985" y="5302466"/>
                </a:cubicBezTo>
                <a:cubicBezTo>
                  <a:pt x="8898031" y="5301528"/>
                  <a:pt x="8789300" y="5288051"/>
                  <a:pt x="8752441" y="5284780"/>
                </a:cubicBezTo>
                <a:cubicBezTo>
                  <a:pt x="8719819" y="5274921"/>
                  <a:pt x="8748194" y="5287484"/>
                  <a:pt x="8707844" y="5282847"/>
                </a:cubicBezTo>
                <a:cubicBezTo>
                  <a:pt x="8671606" y="5264882"/>
                  <a:pt x="8639142" y="5280001"/>
                  <a:pt x="8596068" y="5274964"/>
                </a:cubicBezTo>
                <a:lnTo>
                  <a:pt x="8525227" y="5288614"/>
                </a:lnTo>
                <a:lnTo>
                  <a:pt x="8510980" y="5283174"/>
                </a:lnTo>
                <a:lnTo>
                  <a:pt x="8506164" y="5280414"/>
                </a:lnTo>
                <a:cubicBezTo>
                  <a:pt x="8502646" y="5278780"/>
                  <a:pt x="8500045" y="5278034"/>
                  <a:pt x="8497965" y="5277896"/>
                </a:cubicBezTo>
                <a:lnTo>
                  <a:pt x="8497591" y="5278061"/>
                </a:lnTo>
                <a:lnTo>
                  <a:pt x="8490246" y="5275256"/>
                </a:lnTo>
                <a:lnTo>
                  <a:pt x="8367179" y="5262342"/>
                </a:lnTo>
                <a:cubicBezTo>
                  <a:pt x="8362021" y="5260479"/>
                  <a:pt x="8357730" y="5260800"/>
                  <a:pt x="8353796" y="5262163"/>
                </a:cubicBezTo>
                <a:lnTo>
                  <a:pt x="8352369" y="5262936"/>
                </a:lnTo>
                <a:lnTo>
                  <a:pt x="8320101" y="5246917"/>
                </a:lnTo>
                <a:lnTo>
                  <a:pt x="8314429" y="5246617"/>
                </a:lnTo>
                <a:lnTo>
                  <a:pt x="8295170" y="5233839"/>
                </a:lnTo>
                <a:lnTo>
                  <a:pt x="8284273" y="5228484"/>
                </a:lnTo>
                <a:lnTo>
                  <a:pt x="8283146" y="5224398"/>
                </a:lnTo>
                <a:cubicBezTo>
                  <a:pt x="8280842" y="5221413"/>
                  <a:pt x="8276148" y="5218978"/>
                  <a:pt x="8266072" y="5217799"/>
                </a:cubicBezTo>
                <a:lnTo>
                  <a:pt x="8263373" y="5218011"/>
                </a:lnTo>
                <a:lnTo>
                  <a:pt x="8252030" y="5208958"/>
                </a:lnTo>
                <a:cubicBezTo>
                  <a:pt x="8248856" y="5205418"/>
                  <a:pt x="8246644" y="5201480"/>
                  <a:pt x="8245831" y="5197010"/>
                </a:cubicBezTo>
                <a:cubicBezTo>
                  <a:pt x="8181824" y="5199684"/>
                  <a:pt x="8147127" y="5168303"/>
                  <a:pt x="8090268" y="5154558"/>
                </a:cubicBezTo>
                <a:cubicBezTo>
                  <a:pt x="8025464" y="5133275"/>
                  <a:pt x="7967067" y="5113745"/>
                  <a:pt x="7905404" y="5115957"/>
                </a:cubicBezTo>
                <a:cubicBezTo>
                  <a:pt x="7835116" y="5102243"/>
                  <a:pt x="7780962" y="5100191"/>
                  <a:pt x="7718741" y="5092308"/>
                </a:cubicBezTo>
                <a:lnTo>
                  <a:pt x="7614343" y="5095500"/>
                </a:lnTo>
                <a:lnTo>
                  <a:pt x="7527539" y="5090141"/>
                </a:lnTo>
                <a:lnTo>
                  <a:pt x="7519567" y="5087793"/>
                </a:lnTo>
                <a:cubicBezTo>
                  <a:pt x="7513989" y="5086561"/>
                  <a:pt x="7510169" y="5086239"/>
                  <a:pt x="7507408" y="5086565"/>
                </a:cubicBezTo>
                <a:lnTo>
                  <a:pt x="7507036" y="5086866"/>
                </a:lnTo>
                <a:lnTo>
                  <a:pt x="7495791" y="5085070"/>
                </a:lnTo>
                <a:cubicBezTo>
                  <a:pt x="7476982" y="5081283"/>
                  <a:pt x="7422524" y="5097300"/>
                  <a:pt x="7405387" y="5092524"/>
                </a:cubicBezTo>
                <a:cubicBezTo>
                  <a:pt x="7374785" y="5095237"/>
                  <a:pt x="7333986" y="5096253"/>
                  <a:pt x="7312176" y="5101348"/>
                </a:cubicBezTo>
                <a:lnTo>
                  <a:pt x="7310849" y="5102675"/>
                </a:lnTo>
                <a:lnTo>
                  <a:pt x="7218556" y="5079454"/>
                </a:lnTo>
                <a:lnTo>
                  <a:pt x="7201098" y="5075270"/>
                </a:lnTo>
                <a:lnTo>
                  <a:pt x="7197000" y="5070342"/>
                </a:lnTo>
                <a:cubicBezTo>
                  <a:pt x="7192108" y="5067102"/>
                  <a:pt x="7184502" y="5065135"/>
                  <a:pt x="7170804" y="5066068"/>
                </a:cubicBezTo>
                <a:lnTo>
                  <a:pt x="7096984" y="5054822"/>
                </a:lnTo>
                <a:cubicBezTo>
                  <a:pt x="7061144" y="5053923"/>
                  <a:pt x="7050185" y="5053024"/>
                  <a:pt x="7018492" y="5055166"/>
                </a:cubicBezTo>
                <a:cubicBezTo>
                  <a:pt x="6937524" y="5045107"/>
                  <a:pt x="6943641" y="5022882"/>
                  <a:pt x="6904142" y="5028031"/>
                </a:cubicBezTo>
                <a:cubicBezTo>
                  <a:pt x="6871918" y="5032820"/>
                  <a:pt x="6787985" y="5015279"/>
                  <a:pt x="6708218" y="5002322"/>
                </a:cubicBezTo>
                <a:cubicBezTo>
                  <a:pt x="6649102" y="4993626"/>
                  <a:pt x="6628102" y="4980658"/>
                  <a:pt x="6549451" y="4975857"/>
                </a:cubicBezTo>
                <a:cubicBezTo>
                  <a:pt x="6472150" y="4935310"/>
                  <a:pt x="6409692" y="4957127"/>
                  <a:pt x="6317556" y="4932817"/>
                </a:cubicBezTo>
                <a:cubicBezTo>
                  <a:pt x="6297547" y="4918543"/>
                  <a:pt x="6209288" y="4934354"/>
                  <a:pt x="6168670" y="4930898"/>
                </a:cubicBezTo>
                <a:cubicBezTo>
                  <a:pt x="6128052" y="4927442"/>
                  <a:pt x="6090536" y="4914983"/>
                  <a:pt x="6073844" y="4912080"/>
                </a:cubicBezTo>
                <a:lnTo>
                  <a:pt x="6068526" y="4913494"/>
                </a:lnTo>
                <a:lnTo>
                  <a:pt x="6048634" y="4912866"/>
                </a:lnTo>
                <a:lnTo>
                  <a:pt x="6041279" y="4920544"/>
                </a:lnTo>
                <a:lnTo>
                  <a:pt x="6010087" y="4925228"/>
                </a:lnTo>
                <a:cubicBezTo>
                  <a:pt x="5998676" y="4925767"/>
                  <a:pt x="5970124" y="4924928"/>
                  <a:pt x="5957372" y="4921876"/>
                </a:cubicBezTo>
                <a:lnTo>
                  <a:pt x="5758915" y="4907445"/>
                </a:lnTo>
                <a:lnTo>
                  <a:pt x="5626957" y="4906504"/>
                </a:lnTo>
                <a:lnTo>
                  <a:pt x="5470902" y="4919398"/>
                </a:lnTo>
                <a:cubicBezTo>
                  <a:pt x="5478131" y="4931379"/>
                  <a:pt x="5439006" y="4918443"/>
                  <a:pt x="5432757" y="4929747"/>
                </a:cubicBezTo>
                <a:cubicBezTo>
                  <a:pt x="5429365" y="4938973"/>
                  <a:pt x="5391824" y="4943280"/>
                  <a:pt x="5381664" y="4946027"/>
                </a:cubicBezTo>
                <a:lnTo>
                  <a:pt x="5261760" y="4964803"/>
                </a:lnTo>
                <a:cubicBezTo>
                  <a:pt x="5251595" y="4964972"/>
                  <a:pt x="5230547" y="4972615"/>
                  <a:pt x="5222958" y="4975033"/>
                </a:cubicBezTo>
                <a:lnTo>
                  <a:pt x="5174658" y="4977783"/>
                </a:lnTo>
                <a:lnTo>
                  <a:pt x="5156551" y="4984426"/>
                </a:lnTo>
                <a:lnTo>
                  <a:pt x="5142596" y="4987553"/>
                </a:lnTo>
                <a:lnTo>
                  <a:pt x="5139592" y="4989485"/>
                </a:lnTo>
                <a:cubicBezTo>
                  <a:pt x="5133873" y="4993200"/>
                  <a:pt x="5128076" y="4996705"/>
                  <a:pt x="5121656" y="4999466"/>
                </a:cubicBezTo>
                <a:cubicBezTo>
                  <a:pt x="5108317" y="4973146"/>
                  <a:pt x="5064853" y="5018610"/>
                  <a:pt x="5065787" y="4993423"/>
                </a:cubicBezTo>
                <a:cubicBezTo>
                  <a:pt x="5028193" y="5004014"/>
                  <a:pt x="5038944" y="4977262"/>
                  <a:pt x="5011510" y="5008488"/>
                </a:cubicBezTo>
                <a:cubicBezTo>
                  <a:pt x="4937022" y="5008136"/>
                  <a:pt x="4916353" y="4996174"/>
                  <a:pt x="4840436" y="5030575"/>
                </a:cubicBezTo>
                <a:cubicBezTo>
                  <a:pt x="4806739" y="5045880"/>
                  <a:pt x="4784106" y="5056131"/>
                  <a:pt x="4762444" y="5056112"/>
                </a:cubicBezTo>
                <a:cubicBezTo>
                  <a:pt x="4741323" y="5060251"/>
                  <a:pt x="4729480" y="5062847"/>
                  <a:pt x="4723182" y="5064402"/>
                </a:cubicBezTo>
                <a:lnTo>
                  <a:pt x="4721836" y="5064781"/>
                </a:lnTo>
                <a:lnTo>
                  <a:pt x="4721651" y="5064438"/>
                </a:lnTo>
                <a:cubicBezTo>
                  <a:pt x="4720709" y="5064189"/>
                  <a:pt x="4718822" y="5063995"/>
                  <a:pt x="4715523" y="5063918"/>
                </a:cubicBezTo>
                <a:cubicBezTo>
                  <a:pt x="4680149" y="5070315"/>
                  <a:pt x="4524744" y="5071059"/>
                  <a:pt x="4515811" y="5073025"/>
                </a:cubicBezTo>
                <a:cubicBezTo>
                  <a:pt x="4457820" y="5085083"/>
                  <a:pt x="4462660" y="5085765"/>
                  <a:pt x="4428540" y="5082820"/>
                </a:cubicBezTo>
                <a:cubicBezTo>
                  <a:pt x="4423304" y="5079720"/>
                  <a:pt x="4368975" y="5085508"/>
                  <a:pt x="4362873" y="5084058"/>
                </a:cubicBezTo>
                <a:lnTo>
                  <a:pt x="4316963" y="5077974"/>
                </a:lnTo>
                <a:lnTo>
                  <a:pt x="4315106" y="5079208"/>
                </a:lnTo>
                <a:cubicBezTo>
                  <a:pt x="4306124" y="5082308"/>
                  <a:pt x="4299994" y="5082307"/>
                  <a:pt x="4295141" y="5080936"/>
                </a:cubicBezTo>
                <a:lnTo>
                  <a:pt x="4290060" y="5078253"/>
                </a:lnTo>
                <a:lnTo>
                  <a:pt x="4276139" y="5078479"/>
                </a:lnTo>
                <a:lnTo>
                  <a:pt x="4248114" y="5076342"/>
                </a:lnTo>
                <a:lnTo>
                  <a:pt x="4202046" y="5078912"/>
                </a:lnTo>
                <a:cubicBezTo>
                  <a:pt x="4201945" y="5079299"/>
                  <a:pt x="4201843" y="5079684"/>
                  <a:pt x="4201742" y="5080070"/>
                </a:cubicBezTo>
                <a:cubicBezTo>
                  <a:pt x="4200117" y="5082679"/>
                  <a:pt x="4197141" y="5084628"/>
                  <a:pt x="4191245" y="5085252"/>
                </a:cubicBezTo>
                <a:cubicBezTo>
                  <a:pt x="4204213" y="5101152"/>
                  <a:pt x="4161274" y="5099409"/>
                  <a:pt x="4142742" y="5099842"/>
                </a:cubicBezTo>
                <a:cubicBezTo>
                  <a:pt x="4124717" y="5106340"/>
                  <a:pt x="4099099" y="5118829"/>
                  <a:pt x="4083094" y="5124243"/>
                </a:cubicBezTo>
                <a:lnTo>
                  <a:pt x="4074543" y="5125011"/>
                </a:lnTo>
                <a:cubicBezTo>
                  <a:pt x="4074504" y="5125104"/>
                  <a:pt x="4074463" y="5125195"/>
                  <a:pt x="4074424" y="5125286"/>
                </a:cubicBezTo>
                <a:cubicBezTo>
                  <a:pt x="4072678" y="5126007"/>
                  <a:pt x="4069906" y="5126468"/>
                  <a:pt x="4065507" y="5126614"/>
                </a:cubicBezTo>
                <a:lnTo>
                  <a:pt x="4058951" y="5126414"/>
                </a:lnTo>
                <a:lnTo>
                  <a:pt x="4042361" y="5127904"/>
                </a:lnTo>
                <a:lnTo>
                  <a:pt x="4036993" y="5130143"/>
                </a:lnTo>
                <a:lnTo>
                  <a:pt x="4035360" y="5133515"/>
                </a:lnTo>
                <a:lnTo>
                  <a:pt x="4033775" y="5133299"/>
                </a:lnTo>
                <a:cubicBezTo>
                  <a:pt x="4021424" y="5128826"/>
                  <a:pt x="4016874" y="5121123"/>
                  <a:pt x="4004535" y="5144857"/>
                </a:cubicBezTo>
                <a:cubicBezTo>
                  <a:pt x="3976667" y="5138360"/>
                  <a:pt x="3972977" y="5152457"/>
                  <a:pt x="3936843" y="5160912"/>
                </a:cubicBezTo>
                <a:cubicBezTo>
                  <a:pt x="3920506" y="5153808"/>
                  <a:pt x="3908535" y="5158121"/>
                  <a:pt x="3897272" y="5166113"/>
                </a:cubicBezTo>
                <a:cubicBezTo>
                  <a:pt x="3861092" y="5165656"/>
                  <a:pt x="3829628" y="5178412"/>
                  <a:pt x="3789758" y="5184725"/>
                </a:cubicBezTo>
                <a:cubicBezTo>
                  <a:pt x="3741008" y="5198249"/>
                  <a:pt x="3725130" y="5200067"/>
                  <a:pt x="3682511" y="5206726"/>
                </a:cubicBezTo>
                <a:lnTo>
                  <a:pt x="3610033" y="5236404"/>
                </a:lnTo>
                <a:lnTo>
                  <a:pt x="3603853" y="5235151"/>
                </a:lnTo>
                <a:cubicBezTo>
                  <a:pt x="3599581" y="5234582"/>
                  <a:pt x="3596727" y="5234582"/>
                  <a:pt x="3594734" y="5235000"/>
                </a:cubicBezTo>
                <a:lnTo>
                  <a:pt x="3594499" y="5235248"/>
                </a:lnTo>
                <a:lnTo>
                  <a:pt x="3585976" y="5234613"/>
                </a:lnTo>
                <a:cubicBezTo>
                  <a:pt x="3571624" y="5232966"/>
                  <a:pt x="3549390" y="5246024"/>
                  <a:pt x="3536133" y="5243533"/>
                </a:cubicBezTo>
                <a:cubicBezTo>
                  <a:pt x="3513941" y="5247484"/>
                  <a:pt x="3488623" y="5241722"/>
                  <a:pt x="3473221" y="5246900"/>
                </a:cubicBezTo>
                <a:lnTo>
                  <a:pt x="3400726" y="5257980"/>
                </a:lnTo>
                <a:lnTo>
                  <a:pt x="3363886" y="5242390"/>
                </a:lnTo>
                <a:cubicBezTo>
                  <a:pt x="3359857" y="5240276"/>
                  <a:pt x="3353995" y="5239285"/>
                  <a:pt x="3344024" y="5240843"/>
                </a:cubicBezTo>
                <a:lnTo>
                  <a:pt x="3341696" y="5241740"/>
                </a:lnTo>
                <a:cubicBezTo>
                  <a:pt x="3336378" y="5239467"/>
                  <a:pt x="3295544" y="5238428"/>
                  <a:pt x="3262354" y="5236335"/>
                </a:cubicBezTo>
                <a:cubicBezTo>
                  <a:pt x="3209722" y="5234182"/>
                  <a:pt x="3203388" y="5226850"/>
                  <a:pt x="3142554" y="5229184"/>
                </a:cubicBezTo>
                <a:cubicBezTo>
                  <a:pt x="3082689" y="5228054"/>
                  <a:pt x="3072287" y="5222531"/>
                  <a:pt x="3030289" y="5226754"/>
                </a:cubicBezTo>
                <a:lnTo>
                  <a:pt x="2781567" y="5206686"/>
                </a:lnTo>
                <a:cubicBezTo>
                  <a:pt x="2719297" y="5181253"/>
                  <a:pt x="2717600" y="5209366"/>
                  <a:pt x="2646525" y="5196996"/>
                </a:cubicBezTo>
                <a:cubicBezTo>
                  <a:pt x="2582514" y="5252116"/>
                  <a:pt x="2608699" y="5216923"/>
                  <a:pt x="2568026" y="5221129"/>
                </a:cubicBezTo>
                <a:lnTo>
                  <a:pt x="2443253" y="5208345"/>
                </a:lnTo>
                <a:cubicBezTo>
                  <a:pt x="2411579" y="5193116"/>
                  <a:pt x="2354025" y="5220787"/>
                  <a:pt x="2315110" y="5200558"/>
                </a:cubicBezTo>
                <a:cubicBezTo>
                  <a:pt x="2275998" y="5200064"/>
                  <a:pt x="2233180" y="5203921"/>
                  <a:pt x="2208576" y="5205371"/>
                </a:cubicBezTo>
                <a:cubicBezTo>
                  <a:pt x="2171834" y="5208734"/>
                  <a:pt x="2129866" y="5216948"/>
                  <a:pt x="2094663" y="5220739"/>
                </a:cubicBezTo>
                <a:cubicBezTo>
                  <a:pt x="2077537" y="5208224"/>
                  <a:pt x="2045550" y="5228736"/>
                  <a:pt x="1997354" y="5228115"/>
                </a:cubicBezTo>
                <a:cubicBezTo>
                  <a:pt x="1978701" y="5213725"/>
                  <a:pt x="1964847" y="5227872"/>
                  <a:pt x="1928170" y="5207933"/>
                </a:cubicBezTo>
                <a:cubicBezTo>
                  <a:pt x="1926356" y="5209581"/>
                  <a:pt x="1924158" y="5211077"/>
                  <a:pt x="1921648" y="5212376"/>
                </a:cubicBezTo>
                <a:cubicBezTo>
                  <a:pt x="1907074" y="5219912"/>
                  <a:pt x="1885326" y="5219256"/>
                  <a:pt x="1873078" y="5210909"/>
                </a:cubicBezTo>
                <a:cubicBezTo>
                  <a:pt x="1843561" y="5197336"/>
                  <a:pt x="1814688" y="5190184"/>
                  <a:pt x="1786653" y="5185506"/>
                </a:cubicBezTo>
                <a:lnTo>
                  <a:pt x="1738202" y="5190151"/>
                </a:lnTo>
                <a:cubicBezTo>
                  <a:pt x="1719606" y="5193431"/>
                  <a:pt x="1696659" y="5201624"/>
                  <a:pt x="1675069" y="5205187"/>
                </a:cubicBezTo>
                <a:cubicBezTo>
                  <a:pt x="1652706" y="5206295"/>
                  <a:pt x="1628632" y="5200221"/>
                  <a:pt x="1608667" y="5211530"/>
                </a:cubicBezTo>
                <a:cubicBezTo>
                  <a:pt x="1569684" y="5222268"/>
                  <a:pt x="1524371" y="5203732"/>
                  <a:pt x="1496108" y="5235064"/>
                </a:cubicBezTo>
                <a:cubicBezTo>
                  <a:pt x="1418279" y="5248591"/>
                  <a:pt x="1264074" y="5266996"/>
                  <a:pt x="1149977" y="5280527"/>
                </a:cubicBezTo>
                <a:cubicBezTo>
                  <a:pt x="1078956" y="5285959"/>
                  <a:pt x="1007436" y="5276867"/>
                  <a:pt x="948730" y="5278315"/>
                </a:cubicBezTo>
                <a:cubicBezTo>
                  <a:pt x="943262" y="5275236"/>
                  <a:pt x="864620" y="5290630"/>
                  <a:pt x="858267" y="5289202"/>
                </a:cubicBezTo>
                <a:lnTo>
                  <a:pt x="837538" y="5288087"/>
                </a:lnTo>
                <a:cubicBezTo>
                  <a:pt x="828230" y="5291222"/>
                  <a:pt x="821860" y="5291245"/>
                  <a:pt x="816807" y="5289893"/>
                </a:cubicBezTo>
                <a:lnTo>
                  <a:pt x="811504" y="5287231"/>
                </a:lnTo>
                <a:lnTo>
                  <a:pt x="797039" y="5287512"/>
                </a:lnTo>
                <a:lnTo>
                  <a:pt x="767899" y="5285482"/>
                </a:lnTo>
                <a:lnTo>
                  <a:pt x="763051" y="5287525"/>
                </a:lnTo>
                <a:lnTo>
                  <a:pt x="720045" y="5288234"/>
                </a:lnTo>
                <a:cubicBezTo>
                  <a:pt x="719945" y="5288620"/>
                  <a:pt x="719841" y="5289007"/>
                  <a:pt x="719740" y="5289394"/>
                </a:cubicBezTo>
                <a:cubicBezTo>
                  <a:pt x="718072" y="5292009"/>
                  <a:pt x="714994" y="5293970"/>
                  <a:pt x="708873" y="5294615"/>
                </a:cubicBezTo>
                <a:cubicBezTo>
                  <a:pt x="688382" y="5302054"/>
                  <a:pt x="618515" y="5327054"/>
                  <a:pt x="596790" y="5334030"/>
                </a:cubicBezTo>
                <a:cubicBezTo>
                  <a:pt x="586280" y="5334581"/>
                  <a:pt x="582712" y="5336092"/>
                  <a:pt x="578533" y="5336469"/>
                </a:cubicBezTo>
                <a:lnTo>
                  <a:pt x="571715" y="5336295"/>
                </a:lnTo>
                <a:cubicBezTo>
                  <a:pt x="549477" y="5342095"/>
                  <a:pt x="473047" y="5364548"/>
                  <a:pt x="445097" y="5371270"/>
                </a:cubicBezTo>
                <a:cubicBezTo>
                  <a:pt x="428063" y="5364232"/>
                  <a:pt x="415658" y="5368590"/>
                  <a:pt x="404013" y="5376625"/>
                </a:cubicBezTo>
                <a:cubicBezTo>
                  <a:pt x="366416" y="5376310"/>
                  <a:pt x="333818" y="5389190"/>
                  <a:pt x="292433" y="5395658"/>
                </a:cubicBezTo>
                <a:lnTo>
                  <a:pt x="118379" y="5443301"/>
                </a:lnTo>
                <a:cubicBezTo>
                  <a:pt x="72227" y="5451679"/>
                  <a:pt x="35253" y="5444651"/>
                  <a:pt x="15524" y="5445927"/>
                </a:cubicBezTo>
                <a:lnTo>
                  <a:pt x="0" y="545095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B1E8DB09-DDC5-4A27-9DF1-7FCD28BEB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0836" y="5299578"/>
            <a:ext cx="9810322" cy="1406757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0" i="0" cap="all" baseline="0"/>
            </a:lvl1pPr>
          </a:lstStyle>
          <a:p>
            <a:r>
              <a:rPr lang="pt-BR" dirty="0"/>
              <a:t>Clique para editar o estilo do subtítulo Mestre</a:t>
            </a:r>
            <a:endParaRPr lang="en-US" dirty="0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AA7BDB64-F205-AE16-83CC-A013714A37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1062" y="6342652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516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DF030B83-B804-40A5-BE0B-EA9097BBB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-1"/>
            <a:ext cx="7890120" cy="735601"/>
          </a:xfrm>
          <a:custGeom>
            <a:avLst/>
            <a:gdLst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37768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36582 w 10678681"/>
              <a:gd name="connsiteY105" fmla="*/ 1287687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87090 w 10678681"/>
              <a:gd name="connsiteY65" fmla="*/ 1063250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98314 w 10678681"/>
              <a:gd name="connsiteY44" fmla="*/ 989899 h 1357700"/>
              <a:gd name="connsiteX45" fmla="*/ 7277477 w 10678681"/>
              <a:gd name="connsiteY45" fmla="*/ 990571 h 1357700"/>
              <a:gd name="connsiteX46" fmla="*/ 7269396 w 10678681"/>
              <a:gd name="connsiteY46" fmla="*/ 989282 h 1357700"/>
              <a:gd name="connsiteX47" fmla="*/ 7258094 w 10678681"/>
              <a:gd name="connsiteY47" fmla="*/ 990679 h 1357700"/>
              <a:gd name="connsiteX48" fmla="*/ 7257893 w 10678681"/>
              <a:gd name="connsiteY48" fmla="*/ 991204 h 1357700"/>
              <a:gd name="connsiteX49" fmla="*/ 7247153 w 10678681"/>
              <a:gd name="connsiteY49" fmla="*/ 991550 h 1357700"/>
              <a:gd name="connsiteX50" fmla="*/ 7193612 w 10678681"/>
              <a:gd name="connsiteY50" fmla="*/ 987042 h 1357700"/>
              <a:gd name="connsiteX51" fmla="*/ 7132632 w 10678681"/>
              <a:gd name="connsiteY51" fmla="*/ 1042036 h 1357700"/>
              <a:gd name="connsiteX52" fmla="*/ 7105610 w 10678681"/>
              <a:gd name="connsiteY52" fmla="*/ 1053537 h 1357700"/>
              <a:gd name="connsiteX53" fmla="*/ 7091599 w 10678681"/>
              <a:gd name="connsiteY53" fmla="*/ 1062302 h 1357700"/>
              <a:gd name="connsiteX54" fmla="*/ 7090998 w 10678681"/>
              <a:gd name="connsiteY54" fmla="*/ 1064540 h 1357700"/>
              <a:gd name="connsiteX55" fmla="*/ 7039634 w 10678681"/>
              <a:gd name="connsiteY55" fmla="*/ 1059971 h 1357700"/>
              <a:gd name="connsiteX56" fmla="*/ 7033445 w 10678681"/>
              <a:gd name="connsiteY56" fmla="*/ 1063314 h 1357700"/>
              <a:gd name="connsiteX57" fmla="*/ 6999157 w 10678681"/>
              <a:gd name="connsiteY57" fmla="*/ 1055282 h 1357700"/>
              <a:gd name="connsiteX58" fmla="*/ 6981874 w 10678681"/>
              <a:gd name="connsiteY58" fmla="*/ 1053827 h 1357700"/>
              <a:gd name="connsiteX59" fmla="*/ 6976102 w 10678681"/>
              <a:gd name="connsiteY59" fmla="*/ 1047854 h 1357700"/>
              <a:gd name="connsiteX60" fmla="*/ 6951040 w 10678681"/>
              <a:gd name="connsiteY60" fmla="*/ 1048531 h 1357700"/>
              <a:gd name="connsiteX61" fmla="*/ 6948497 w 10678681"/>
              <a:gd name="connsiteY61" fmla="*/ 1050706 h 1357700"/>
              <a:gd name="connsiteX62" fmla="*/ 6926582 w 10678681"/>
              <a:gd name="connsiteY62" fmla="*/ 1043462 h 1357700"/>
              <a:gd name="connsiteX63" fmla="*/ 6833743 w 10678681"/>
              <a:gd name="connsiteY63" fmla="*/ 1027960 h 1357700"/>
              <a:gd name="connsiteX64" fmla="*/ 6687090 w 10678681"/>
              <a:gd name="connsiteY64" fmla="*/ 1063250 h 1357700"/>
              <a:gd name="connsiteX65" fmla="*/ 6437450 w 10678681"/>
              <a:gd name="connsiteY65" fmla="*/ 1101075 h 1357700"/>
              <a:gd name="connsiteX66" fmla="*/ 6327795 w 10678681"/>
              <a:gd name="connsiteY66" fmla="*/ 1088142 h 1357700"/>
              <a:gd name="connsiteX67" fmla="*/ 6136549 w 10678681"/>
              <a:gd name="connsiteY67" fmla="*/ 1100268 h 1357700"/>
              <a:gd name="connsiteX68" fmla="*/ 6004655 w 10678681"/>
              <a:gd name="connsiteY68" fmla="*/ 1114946 h 1357700"/>
              <a:gd name="connsiteX69" fmla="*/ 5936643 w 10678681"/>
              <a:gd name="connsiteY69" fmla="*/ 1095428 h 1357700"/>
              <a:gd name="connsiteX70" fmla="*/ 5912484 w 10678681"/>
              <a:gd name="connsiteY70" fmla="*/ 1112624 h 1357700"/>
              <a:gd name="connsiteX71" fmla="*/ 5908387 w 10678681"/>
              <a:gd name="connsiteY71" fmla="*/ 1116018 h 1357700"/>
              <a:gd name="connsiteX72" fmla="*/ 5890495 w 10678681"/>
              <a:gd name="connsiteY72" fmla="*/ 1120268 h 1357700"/>
              <a:gd name="connsiteX73" fmla="*/ 5887318 w 10678681"/>
              <a:gd name="connsiteY73" fmla="*/ 1133134 h 1357700"/>
              <a:gd name="connsiteX74" fmla="*/ 5861726 w 10678681"/>
              <a:gd name="connsiteY74" fmla="*/ 1147891 h 1357700"/>
              <a:gd name="connsiteX75" fmla="*/ 5805823 w 10678681"/>
              <a:gd name="connsiteY75" fmla="*/ 1152457 h 1357700"/>
              <a:gd name="connsiteX76" fmla="*/ 5689841 w 10678681"/>
              <a:gd name="connsiteY76" fmla="*/ 1176232 h 1357700"/>
              <a:gd name="connsiteX77" fmla="*/ 5605119 w 10678681"/>
              <a:gd name="connsiteY77" fmla="*/ 1190202 h 1357700"/>
              <a:gd name="connsiteX78" fmla="*/ 5488513 w 10678681"/>
              <a:gd name="connsiteY78" fmla="*/ 1205367 h 1357700"/>
              <a:gd name="connsiteX79" fmla="*/ 5402905 w 10678681"/>
              <a:gd name="connsiteY79" fmla="*/ 1241191 h 1357700"/>
              <a:gd name="connsiteX80" fmla="*/ 5285593 w 10678681"/>
              <a:gd name="connsiteY80" fmla="*/ 1273569 h 1357700"/>
              <a:gd name="connsiteX81" fmla="*/ 5192893 w 10678681"/>
              <a:gd name="connsiteY81" fmla="*/ 1247188 h 1357700"/>
              <a:gd name="connsiteX82" fmla="*/ 5186475 w 10678681"/>
              <a:gd name="connsiteY82" fmla="*/ 1257028 h 1357700"/>
              <a:gd name="connsiteX83" fmla="*/ 5126038 w 10678681"/>
              <a:gd name="connsiteY83" fmla="*/ 1263189 h 1357700"/>
              <a:gd name="connsiteX84" fmla="*/ 4894688 w 10678681"/>
              <a:gd name="connsiteY84" fmla="*/ 1247184 h 1357700"/>
              <a:gd name="connsiteX85" fmla="*/ 4788036 w 10678681"/>
              <a:gd name="connsiteY85" fmla="*/ 1238182 h 1357700"/>
              <a:gd name="connsiteX86" fmla="*/ 4747555 w 10678681"/>
              <a:gd name="connsiteY86" fmla="*/ 1252768 h 1357700"/>
              <a:gd name="connsiteX87" fmla="*/ 4679644 w 10678681"/>
              <a:gd name="connsiteY87" fmla="*/ 1276603 h 1357700"/>
              <a:gd name="connsiteX88" fmla="*/ 4632222 w 10678681"/>
              <a:gd name="connsiteY88" fmla="*/ 1318360 h 1357700"/>
              <a:gd name="connsiteX89" fmla="*/ 4617358 w 10678681"/>
              <a:gd name="connsiteY89" fmla="*/ 1327690 h 1357700"/>
              <a:gd name="connsiteX90" fmla="*/ 4589102 w 10678681"/>
              <a:gd name="connsiteY90" fmla="*/ 1321223 h 1357700"/>
              <a:gd name="connsiteX91" fmla="*/ 4578184 w 10678681"/>
              <a:gd name="connsiteY91" fmla="*/ 1326745 h 1357700"/>
              <a:gd name="connsiteX92" fmla="*/ 4574270 w 10678681"/>
              <a:gd name="connsiteY92" fmla="*/ 1325878 h 1357700"/>
              <a:gd name="connsiteX93" fmla="*/ 4564919 w 10678681"/>
              <a:gd name="connsiteY93" fmla="*/ 1325507 h 1357700"/>
              <a:gd name="connsiteX94" fmla="*/ 4566586 w 10678681"/>
              <a:gd name="connsiteY94" fmla="*/ 1316963 h 1357700"/>
              <a:gd name="connsiteX95" fmla="*/ 4556303 w 10678681"/>
              <a:gd name="connsiteY95" fmla="*/ 1300262 h 1357700"/>
              <a:gd name="connsiteX96" fmla="*/ 4502358 w 10678681"/>
              <a:gd name="connsiteY96" fmla="*/ 1302558 h 1357700"/>
              <a:gd name="connsiteX97" fmla="*/ 4498919 w 10678681"/>
              <a:gd name="connsiteY97" fmla="*/ 1312115 h 1357700"/>
              <a:gd name="connsiteX98" fmla="*/ 4492075 w 10678681"/>
              <a:gd name="connsiteY98" fmla="*/ 1313357 h 1357700"/>
              <a:gd name="connsiteX99" fmla="*/ 4487466 w 10678681"/>
              <a:gd name="connsiteY99" fmla="*/ 1304102 h 1357700"/>
              <a:gd name="connsiteX100" fmla="*/ 4398292 w 10678681"/>
              <a:gd name="connsiteY100" fmla="*/ 1278410 h 1357700"/>
              <a:gd name="connsiteX101" fmla="*/ 4306088 w 10678681"/>
              <a:gd name="connsiteY101" fmla="*/ 1282512 h 1357700"/>
              <a:gd name="connsiteX102" fmla="*/ 4188995 w 10678681"/>
              <a:gd name="connsiteY102" fmla="*/ 1296718 h 1357700"/>
              <a:gd name="connsiteX103" fmla="*/ 4136582 w 10678681"/>
              <a:gd name="connsiteY103" fmla="*/ 1287687 h 1357700"/>
              <a:gd name="connsiteX104" fmla="*/ 4064614 w 10678681"/>
              <a:gd name="connsiteY104" fmla="*/ 1296118 h 1357700"/>
              <a:gd name="connsiteX105" fmla="*/ 3906561 w 10678681"/>
              <a:gd name="connsiteY105" fmla="*/ 1352435 h 1357700"/>
              <a:gd name="connsiteX106" fmla="*/ 3787890 w 10678681"/>
              <a:gd name="connsiteY106" fmla="*/ 1352442 h 1357700"/>
              <a:gd name="connsiteX107" fmla="*/ 3745993 w 10678681"/>
              <a:gd name="connsiteY107" fmla="*/ 1342630 h 1357700"/>
              <a:gd name="connsiteX108" fmla="*/ 3675785 w 10678681"/>
              <a:gd name="connsiteY108" fmla="*/ 1326802 h 1357700"/>
              <a:gd name="connsiteX109" fmla="*/ 3623856 w 10678681"/>
              <a:gd name="connsiteY109" fmla="*/ 1290804 h 1357700"/>
              <a:gd name="connsiteX110" fmla="*/ 3564933 w 10678681"/>
              <a:gd name="connsiteY110" fmla="*/ 1287147 h 1357700"/>
              <a:gd name="connsiteX111" fmla="*/ 3550537 w 10678681"/>
              <a:gd name="connsiteY111" fmla="*/ 1317552 h 1357700"/>
              <a:gd name="connsiteX112" fmla="*/ 3487736 w 10678681"/>
              <a:gd name="connsiteY112" fmla="*/ 1303493 h 1357700"/>
              <a:gd name="connsiteX113" fmla="*/ 3392548 w 10678681"/>
              <a:gd name="connsiteY113" fmla="*/ 1278741 h 1357700"/>
              <a:gd name="connsiteX114" fmla="*/ 3337466 w 10678681"/>
              <a:gd name="connsiteY114" fmla="*/ 1272537 h 1357700"/>
              <a:gd name="connsiteX115" fmla="*/ 3187206 w 10678681"/>
              <a:gd name="connsiteY115" fmla="*/ 1246821 h 1357700"/>
              <a:gd name="connsiteX116" fmla="*/ 3036856 w 10678681"/>
              <a:gd name="connsiteY116" fmla="*/ 1214383 h 1357700"/>
              <a:gd name="connsiteX117" fmla="*/ 2948654 w 10678681"/>
              <a:gd name="connsiteY117" fmla="*/ 1157455 h 1357700"/>
              <a:gd name="connsiteX118" fmla="*/ 2824973 w 10678681"/>
              <a:gd name="connsiteY118" fmla="*/ 1134864 h 1357700"/>
              <a:gd name="connsiteX119" fmla="*/ 2804398 w 10678681"/>
              <a:gd name="connsiteY119" fmla="*/ 1125556 h 1357700"/>
              <a:gd name="connsiteX120" fmla="*/ 2775396 w 10678681"/>
              <a:gd name="connsiteY120" fmla="*/ 1130148 h 1357700"/>
              <a:gd name="connsiteX121" fmla="*/ 2659096 w 10678681"/>
              <a:gd name="connsiteY121" fmla="*/ 1150294 h 1357700"/>
              <a:gd name="connsiteX122" fmla="*/ 2567088 w 10678681"/>
              <a:gd name="connsiteY122" fmla="*/ 1181781 h 1357700"/>
              <a:gd name="connsiteX123" fmla="*/ 2454501 w 10678681"/>
              <a:gd name="connsiteY123" fmla="*/ 1155455 h 1357700"/>
              <a:gd name="connsiteX124" fmla="*/ 2385161 w 10678681"/>
              <a:gd name="connsiteY124" fmla="*/ 1161312 h 1357700"/>
              <a:gd name="connsiteX125" fmla="*/ 2270528 w 10678681"/>
              <a:gd name="connsiteY125" fmla="*/ 1204338 h 1357700"/>
              <a:gd name="connsiteX126" fmla="*/ 2121820 w 10678681"/>
              <a:gd name="connsiteY126" fmla="*/ 1187078 h 1357700"/>
              <a:gd name="connsiteX127" fmla="*/ 2092716 w 10678681"/>
              <a:gd name="connsiteY127" fmla="*/ 1139224 h 1357700"/>
              <a:gd name="connsiteX128" fmla="*/ 2052449 w 10678681"/>
              <a:gd name="connsiteY128" fmla="*/ 1109687 h 1357700"/>
              <a:gd name="connsiteX129" fmla="*/ 2032607 w 10678681"/>
              <a:gd name="connsiteY129" fmla="*/ 1175477 h 1357700"/>
              <a:gd name="connsiteX130" fmla="*/ 1901837 w 10678681"/>
              <a:gd name="connsiteY130" fmla="*/ 1221762 h 1357700"/>
              <a:gd name="connsiteX131" fmla="*/ 1836762 w 10678681"/>
              <a:gd name="connsiteY131" fmla="*/ 1237387 h 1357700"/>
              <a:gd name="connsiteX132" fmla="*/ 1735877 w 10678681"/>
              <a:gd name="connsiteY132" fmla="*/ 1246527 h 1357700"/>
              <a:gd name="connsiteX133" fmla="*/ 1705069 w 10678681"/>
              <a:gd name="connsiteY133" fmla="*/ 1251989 h 1357700"/>
              <a:gd name="connsiteX134" fmla="*/ 1397689 w 10678681"/>
              <a:gd name="connsiteY134" fmla="*/ 1336144 h 1357700"/>
              <a:gd name="connsiteX135" fmla="*/ 1220734 w 10678681"/>
              <a:gd name="connsiteY135" fmla="*/ 1257811 h 1357700"/>
              <a:gd name="connsiteX136" fmla="*/ 1021737 w 10678681"/>
              <a:gd name="connsiteY136" fmla="*/ 1238739 h 1357700"/>
              <a:gd name="connsiteX137" fmla="*/ 959820 w 10678681"/>
              <a:gd name="connsiteY137" fmla="*/ 1275863 h 1357700"/>
              <a:gd name="connsiteX138" fmla="*/ 929137 w 10678681"/>
              <a:gd name="connsiteY138" fmla="*/ 1273957 h 1357700"/>
              <a:gd name="connsiteX139" fmla="*/ 878849 w 10678681"/>
              <a:gd name="connsiteY139" fmla="*/ 1266740 h 1357700"/>
              <a:gd name="connsiteX140" fmla="*/ 800667 w 10678681"/>
              <a:gd name="connsiteY140" fmla="*/ 1282041 h 1357700"/>
              <a:gd name="connsiteX141" fmla="*/ 644906 w 10678681"/>
              <a:gd name="connsiteY141" fmla="*/ 1273685 h 1357700"/>
              <a:gd name="connsiteX142" fmla="*/ 379869 w 10678681"/>
              <a:gd name="connsiteY142" fmla="*/ 1339165 h 1357700"/>
              <a:gd name="connsiteX143" fmla="*/ 137696 w 10678681"/>
              <a:gd name="connsiteY143" fmla="*/ 1319217 h 1357700"/>
              <a:gd name="connsiteX144" fmla="*/ 54250 w 10678681"/>
              <a:gd name="connsiteY144" fmla="*/ 1315838 h 1357700"/>
              <a:gd name="connsiteX145" fmla="*/ 28042 w 10678681"/>
              <a:gd name="connsiteY145" fmla="*/ 1297822 h 1357700"/>
              <a:gd name="connsiteX146" fmla="*/ 0 w 10678681"/>
              <a:gd name="connsiteY146" fmla="*/ 1294612 h 1357700"/>
              <a:gd name="connsiteX147" fmla="*/ 0 w 10678681"/>
              <a:gd name="connsiteY147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90998 w 10678681"/>
              <a:gd name="connsiteY53" fmla="*/ 1064540 h 1357700"/>
              <a:gd name="connsiteX54" fmla="*/ 7039634 w 10678681"/>
              <a:gd name="connsiteY54" fmla="*/ 1059971 h 1357700"/>
              <a:gd name="connsiteX55" fmla="*/ 7033445 w 10678681"/>
              <a:gd name="connsiteY55" fmla="*/ 1063314 h 1357700"/>
              <a:gd name="connsiteX56" fmla="*/ 6999157 w 10678681"/>
              <a:gd name="connsiteY56" fmla="*/ 1055282 h 1357700"/>
              <a:gd name="connsiteX57" fmla="*/ 6981874 w 10678681"/>
              <a:gd name="connsiteY57" fmla="*/ 1053827 h 1357700"/>
              <a:gd name="connsiteX58" fmla="*/ 6976102 w 10678681"/>
              <a:gd name="connsiteY58" fmla="*/ 1047854 h 1357700"/>
              <a:gd name="connsiteX59" fmla="*/ 6951040 w 10678681"/>
              <a:gd name="connsiteY59" fmla="*/ 1048531 h 1357700"/>
              <a:gd name="connsiteX60" fmla="*/ 6948497 w 10678681"/>
              <a:gd name="connsiteY60" fmla="*/ 1050706 h 1357700"/>
              <a:gd name="connsiteX61" fmla="*/ 6926582 w 10678681"/>
              <a:gd name="connsiteY61" fmla="*/ 1043462 h 1357700"/>
              <a:gd name="connsiteX62" fmla="*/ 6833743 w 10678681"/>
              <a:gd name="connsiteY62" fmla="*/ 1027960 h 1357700"/>
              <a:gd name="connsiteX63" fmla="*/ 6687090 w 10678681"/>
              <a:gd name="connsiteY63" fmla="*/ 1063250 h 1357700"/>
              <a:gd name="connsiteX64" fmla="*/ 6437450 w 10678681"/>
              <a:gd name="connsiteY64" fmla="*/ 1101075 h 1357700"/>
              <a:gd name="connsiteX65" fmla="*/ 6327795 w 10678681"/>
              <a:gd name="connsiteY65" fmla="*/ 1088142 h 1357700"/>
              <a:gd name="connsiteX66" fmla="*/ 6136549 w 10678681"/>
              <a:gd name="connsiteY66" fmla="*/ 1100268 h 1357700"/>
              <a:gd name="connsiteX67" fmla="*/ 6004655 w 10678681"/>
              <a:gd name="connsiteY67" fmla="*/ 1114946 h 1357700"/>
              <a:gd name="connsiteX68" fmla="*/ 5936643 w 10678681"/>
              <a:gd name="connsiteY68" fmla="*/ 1095428 h 1357700"/>
              <a:gd name="connsiteX69" fmla="*/ 5912484 w 10678681"/>
              <a:gd name="connsiteY69" fmla="*/ 1112624 h 1357700"/>
              <a:gd name="connsiteX70" fmla="*/ 5908387 w 10678681"/>
              <a:gd name="connsiteY70" fmla="*/ 1116018 h 1357700"/>
              <a:gd name="connsiteX71" fmla="*/ 5890495 w 10678681"/>
              <a:gd name="connsiteY71" fmla="*/ 1120268 h 1357700"/>
              <a:gd name="connsiteX72" fmla="*/ 5887318 w 10678681"/>
              <a:gd name="connsiteY72" fmla="*/ 1133134 h 1357700"/>
              <a:gd name="connsiteX73" fmla="*/ 5861726 w 10678681"/>
              <a:gd name="connsiteY73" fmla="*/ 1147891 h 1357700"/>
              <a:gd name="connsiteX74" fmla="*/ 5805823 w 10678681"/>
              <a:gd name="connsiteY74" fmla="*/ 1152457 h 1357700"/>
              <a:gd name="connsiteX75" fmla="*/ 5689841 w 10678681"/>
              <a:gd name="connsiteY75" fmla="*/ 1176232 h 1357700"/>
              <a:gd name="connsiteX76" fmla="*/ 5605119 w 10678681"/>
              <a:gd name="connsiteY76" fmla="*/ 1190202 h 1357700"/>
              <a:gd name="connsiteX77" fmla="*/ 5488513 w 10678681"/>
              <a:gd name="connsiteY77" fmla="*/ 1205367 h 1357700"/>
              <a:gd name="connsiteX78" fmla="*/ 5402905 w 10678681"/>
              <a:gd name="connsiteY78" fmla="*/ 1241191 h 1357700"/>
              <a:gd name="connsiteX79" fmla="*/ 5285593 w 10678681"/>
              <a:gd name="connsiteY79" fmla="*/ 1273569 h 1357700"/>
              <a:gd name="connsiteX80" fmla="*/ 5192893 w 10678681"/>
              <a:gd name="connsiteY80" fmla="*/ 1247188 h 1357700"/>
              <a:gd name="connsiteX81" fmla="*/ 5186475 w 10678681"/>
              <a:gd name="connsiteY81" fmla="*/ 1257028 h 1357700"/>
              <a:gd name="connsiteX82" fmla="*/ 5126038 w 10678681"/>
              <a:gd name="connsiteY82" fmla="*/ 1263189 h 1357700"/>
              <a:gd name="connsiteX83" fmla="*/ 4894688 w 10678681"/>
              <a:gd name="connsiteY83" fmla="*/ 1247184 h 1357700"/>
              <a:gd name="connsiteX84" fmla="*/ 4788036 w 10678681"/>
              <a:gd name="connsiteY84" fmla="*/ 1238182 h 1357700"/>
              <a:gd name="connsiteX85" fmla="*/ 4747555 w 10678681"/>
              <a:gd name="connsiteY85" fmla="*/ 1252768 h 1357700"/>
              <a:gd name="connsiteX86" fmla="*/ 4679644 w 10678681"/>
              <a:gd name="connsiteY86" fmla="*/ 1276603 h 1357700"/>
              <a:gd name="connsiteX87" fmla="*/ 4632222 w 10678681"/>
              <a:gd name="connsiteY87" fmla="*/ 1318360 h 1357700"/>
              <a:gd name="connsiteX88" fmla="*/ 4617358 w 10678681"/>
              <a:gd name="connsiteY88" fmla="*/ 1327690 h 1357700"/>
              <a:gd name="connsiteX89" fmla="*/ 4589102 w 10678681"/>
              <a:gd name="connsiteY89" fmla="*/ 1321223 h 1357700"/>
              <a:gd name="connsiteX90" fmla="*/ 4578184 w 10678681"/>
              <a:gd name="connsiteY90" fmla="*/ 1326745 h 1357700"/>
              <a:gd name="connsiteX91" fmla="*/ 4574270 w 10678681"/>
              <a:gd name="connsiteY91" fmla="*/ 1325878 h 1357700"/>
              <a:gd name="connsiteX92" fmla="*/ 4564919 w 10678681"/>
              <a:gd name="connsiteY92" fmla="*/ 1325507 h 1357700"/>
              <a:gd name="connsiteX93" fmla="*/ 4566586 w 10678681"/>
              <a:gd name="connsiteY93" fmla="*/ 1316963 h 1357700"/>
              <a:gd name="connsiteX94" fmla="*/ 4556303 w 10678681"/>
              <a:gd name="connsiteY94" fmla="*/ 1300262 h 1357700"/>
              <a:gd name="connsiteX95" fmla="*/ 4502358 w 10678681"/>
              <a:gd name="connsiteY95" fmla="*/ 1302558 h 1357700"/>
              <a:gd name="connsiteX96" fmla="*/ 4498919 w 10678681"/>
              <a:gd name="connsiteY96" fmla="*/ 1312115 h 1357700"/>
              <a:gd name="connsiteX97" fmla="*/ 4492075 w 10678681"/>
              <a:gd name="connsiteY97" fmla="*/ 1313357 h 1357700"/>
              <a:gd name="connsiteX98" fmla="*/ 4487466 w 10678681"/>
              <a:gd name="connsiteY98" fmla="*/ 1304102 h 1357700"/>
              <a:gd name="connsiteX99" fmla="*/ 4398292 w 10678681"/>
              <a:gd name="connsiteY99" fmla="*/ 1278410 h 1357700"/>
              <a:gd name="connsiteX100" fmla="*/ 4306088 w 10678681"/>
              <a:gd name="connsiteY100" fmla="*/ 1282512 h 1357700"/>
              <a:gd name="connsiteX101" fmla="*/ 4188995 w 10678681"/>
              <a:gd name="connsiteY101" fmla="*/ 1296718 h 1357700"/>
              <a:gd name="connsiteX102" fmla="*/ 4136582 w 10678681"/>
              <a:gd name="connsiteY102" fmla="*/ 1287687 h 1357700"/>
              <a:gd name="connsiteX103" fmla="*/ 4064614 w 10678681"/>
              <a:gd name="connsiteY103" fmla="*/ 1296118 h 1357700"/>
              <a:gd name="connsiteX104" fmla="*/ 3906561 w 10678681"/>
              <a:gd name="connsiteY104" fmla="*/ 1352435 h 1357700"/>
              <a:gd name="connsiteX105" fmla="*/ 3787890 w 10678681"/>
              <a:gd name="connsiteY105" fmla="*/ 1352442 h 1357700"/>
              <a:gd name="connsiteX106" fmla="*/ 3745993 w 10678681"/>
              <a:gd name="connsiteY106" fmla="*/ 1342630 h 1357700"/>
              <a:gd name="connsiteX107" fmla="*/ 3675785 w 10678681"/>
              <a:gd name="connsiteY107" fmla="*/ 1326802 h 1357700"/>
              <a:gd name="connsiteX108" fmla="*/ 3623856 w 10678681"/>
              <a:gd name="connsiteY108" fmla="*/ 1290804 h 1357700"/>
              <a:gd name="connsiteX109" fmla="*/ 3564933 w 10678681"/>
              <a:gd name="connsiteY109" fmla="*/ 1287147 h 1357700"/>
              <a:gd name="connsiteX110" fmla="*/ 3550537 w 10678681"/>
              <a:gd name="connsiteY110" fmla="*/ 1317552 h 1357700"/>
              <a:gd name="connsiteX111" fmla="*/ 3487736 w 10678681"/>
              <a:gd name="connsiteY111" fmla="*/ 1303493 h 1357700"/>
              <a:gd name="connsiteX112" fmla="*/ 3392548 w 10678681"/>
              <a:gd name="connsiteY112" fmla="*/ 1278741 h 1357700"/>
              <a:gd name="connsiteX113" fmla="*/ 3337466 w 10678681"/>
              <a:gd name="connsiteY113" fmla="*/ 1272537 h 1357700"/>
              <a:gd name="connsiteX114" fmla="*/ 3187206 w 10678681"/>
              <a:gd name="connsiteY114" fmla="*/ 1246821 h 1357700"/>
              <a:gd name="connsiteX115" fmla="*/ 3036856 w 10678681"/>
              <a:gd name="connsiteY115" fmla="*/ 1214383 h 1357700"/>
              <a:gd name="connsiteX116" fmla="*/ 2948654 w 10678681"/>
              <a:gd name="connsiteY116" fmla="*/ 1157455 h 1357700"/>
              <a:gd name="connsiteX117" fmla="*/ 2824973 w 10678681"/>
              <a:gd name="connsiteY117" fmla="*/ 1134864 h 1357700"/>
              <a:gd name="connsiteX118" fmla="*/ 2804398 w 10678681"/>
              <a:gd name="connsiteY118" fmla="*/ 1125556 h 1357700"/>
              <a:gd name="connsiteX119" fmla="*/ 2775396 w 10678681"/>
              <a:gd name="connsiteY119" fmla="*/ 1130148 h 1357700"/>
              <a:gd name="connsiteX120" fmla="*/ 2659096 w 10678681"/>
              <a:gd name="connsiteY120" fmla="*/ 1150294 h 1357700"/>
              <a:gd name="connsiteX121" fmla="*/ 2567088 w 10678681"/>
              <a:gd name="connsiteY121" fmla="*/ 1181781 h 1357700"/>
              <a:gd name="connsiteX122" fmla="*/ 2454501 w 10678681"/>
              <a:gd name="connsiteY122" fmla="*/ 1155455 h 1357700"/>
              <a:gd name="connsiteX123" fmla="*/ 2385161 w 10678681"/>
              <a:gd name="connsiteY123" fmla="*/ 1161312 h 1357700"/>
              <a:gd name="connsiteX124" fmla="*/ 2270528 w 10678681"/>
              <a:gd name="connsiteY124" fmla="*/ 1204338 h 1357700"/>
              <a:gd name="connsiteX125" fmla="*/ 2121820 w 10678681"/>
              <a:gd name="connsiteY125" fmla="*/ 1187078 h 1357700"/>
              <a:gd name="connsiteX126" fmla="*/ 2092716 w 10678681"/>
              <a:gd name="connsiteY126" fmla="*/ 1139224 h 1357700"/>
              <a:gd name="connsiteX127" fmla="*/ 2052449 w 10678681"/>
              <a:gd name="connsiteY127" fmla="*/ 1109687 h 1357700"/>
              <a:gd name="connsiteX128" fmla="*/ 2032607 w 10678681"/>
              <a:gd name="connsiteY128" fmla="*/ 1175477 h 1357700"/>
              <a:gd name="connsiteX129" fmla="*/ 1901837 w 10678681"/>
              <a:gd name="connsiteY129" fmla="*/ 1221762 h 1357700"/>
              <a:gd name="connsiteX130" fmla="*/ 1836762 w 10678681"/>
              <a:gd name="connsiteY130" fmla="*/ 1237387 h 1357700"/>
              <a:gd name="connsiteX131" fmla="*/ 1735877 w 10678681"/>
              <a:gd name="connsiteY131" fmla="*/ 1246527 h 1357700"/>
              <a:gd name="connsiteX132" fmla="*/ 1705069 w 10678681"/>
              <a:gd name="connsiteY132" fmla="*/ 1251989 h 1357700"/>
              <a:gd name="connsiteX133" fmla="*/ 1397689 w 10678681"/>
              <a:gd name="connsiteY133" fmla="*/ 1336144 h 1357700"/>
              <a:gd name="connsiteX134" fmla="*/ 1220734 w 10678681"/>
              <a:gd name="connsiteY134" fmla="*/ 1257811 h 1357700"/>
              <a:gd name="connsiteX135" fmla="*/ 1021737 w 10678681"/>
              <a:gd name="connsiteY135" fmla="*/ 1238739 h 1357700"/>
              <a:gd name="connsiteX136" fmla="*/ 959820 w 10678681"/>
              <a:gd name="connsiteY136" fmla="*/ 1275863 h 1357700"/>
              <a:gd name="connsiteX137" fmla="*/ 929137 w 10678681"/>
              <a:gd name="connsiteY137" fmla="*/ 1273957 h 1357700"/>
              <a:gd name="connsiteX138" fmla="*/ 878849 w 10678681"/>
              <a:gd name="connsiteY138" fmla="*/ 1266740 h 1357700"/>
              <a:gd name="connsiteX139" fmla="*/ 800667 w 10678681"/>
              <a:gd name="connsiteY139" fmla="*/ 1282041 h 1357700"/>
              <a:gd name="connsiteX140" fmla="*/ 644906 w 10678681"/>
              <a:gd name="connsiteY140" fmla="*/ 1273685 h 1357700"/>
              <a:gd name="connsiteX141" fmla="*/ 379869 w 10678681"/>
              <a:gd name="connsiteY141" fmla="*/ 1339165 h 1357700"/>
              <a:gd name="connsiteX142" fmla="*/ 137696 w 10678681"/>
              <a:gd name="connsiteY142" fmla="*/ 1319217 h 1357700"/>
              <a:gd name="connsiteX143" fmla="*/ 54250 w 10678681"/>
              <a:gd name="connsiteY143" fmla="*/ 1315838 h 1357700"/>
              <a:gd name="connsiteX144" fmla="*/ 28042 w 10678681"/>
              <a:gd name="connsiteY144" fmla="*/ 1297822 h 1357700"/>
              <a:gd name="connsiteX145" fmla="*/ 0 w 10678681"/>
              <a:gd name="connsiteY145" fmla="*/ 1294612 h 1357700"/>
              <a:gd name="connsiteX146" fmla="*/ 0 w 10678681"/>
              <a:gd name="connsiteY146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0528 w 10678681"/>
              <a:gd name="connsiteY122" fmla="*/ 1204338 h 1357700"/>
              <a:gd name="connsiteX123" fmla="*/ 2121820 w 10678681"/>
              <a:gd name="connsiteY123" fmla="*/ 1187078 h 1357700"/>
              <a:gd name="connsiteX124" fmla="*/ 2092716 w 10678681"/>
              <a:gd name="connsiteY124" fmla="*/ 1139224 h 1357700"/>
              <a:gd name="connsiteX125" fmla="*/ 2052449 w 10678681"/>
              <a:gd name="connsiteY125" fmla="*/ 1109687 h 1357700"/>
              <a:gd name="connsiteX126" fmla="*/ 2032607 w 10678681"/>
              <a:gd name="connsiteY126" fmla="*/ 1175477 h 1357700"/>
              <a:gd name="connsiteX127" fmla="*/ 1901837 w 10678681"/>
              <a:gd name="connsiteY127" fmla="*/ 1221762 h 1357700"/>
              <a:gd name="connsiteX128" fmla="*/ 1836762 w 10678681"/>
              <a:gd name="connsiteY128" fmla="*/ 1237387 h 1357700"/>
              <a:gd name="connsiteX129" fmla="*/ 1735877 w 10678681"/>
              <a:gd name="connsiteY129" fmla="*/ 1246527 h 1357700"/>
              <a:gd name="connsiteX130" fmla="*/ 1705069 w 10678681"/>
              <a:gd name="connsiteY130" fmla="*/ 1251989 h 1357700"/>
              <a:gd name="connsiteX131" fmla="*/ 1397689 w 10678681"/>
              <a:gd name="connsiteY131" fmla="*/ 1336144 h 1357700"/>
              <a:gd name="connsiteX132" fmla="*/ 1220734 w 10678681"/>
              <a:gd name="connsiteY132" fmla="*/ 1257811 h 1357700"/>
              <a:gd name="connsiteX133" fmla="*/ 1021737 w 10678681"/>
              <a:gd name="connsiteY133" fmla="*/ 1238739 h 1357700"/>
              <a:gd name="connsiteX134" fmla="*/ 959820 w 10678681"/>
              <a:gd name="connsiteY134" fmla="*/ 1275863 h 1357700"/>
              <a:gd name="connsiteX135" fmla="*/ 929137 w 10678681"/>
              <a:gd name="connsiteY135" fmla="*/ 1273957 h 1357700"/>
              <a:gd name="connsiteX136" fmla="*/ 878849 w 10678681"/>
              <a:gd name="connsiteY136" fmla="*/ 1266740 h 1357700"/>
              <a:gd name="connsiteX137" fmla="*/ 800667 w 10678681"/>
              <a:gd name="connsiteY137" fmla="*/ 1282041 h 1357700"/>
              <a:gd name="connsiteX138" fmla="*/ 644906 w 10678681"/>
              <a:gd name="connsiteY138" fmla="*/ 1273685 h 1357700"/>
              <a:gd name="connsiteX139" fmla="*/ 379869 w 10678681"/>
              <a:gd name="connsiteY139" fmla="*/ 1339165 h 1357700"/>
              <a:gd name="connsiteX140" fmla="*/ 137696 w 10678681"/>
              <a:gd name="connsiteY140" fmla="*/ 1319217 h 1357700"/>
              <a:gd name="connsiteX141" fmla="*/ 54250 w 10678681"/>
              <a:gd name="connsiteY141" fmla="*/ 1315838 h 1357700"/>
              <a:gd name="connsiteX142" fmla="*/ 28042 w 10678681"/>
              <a:gd name="connsiteY142" fmla="*/ 1297822 h 1357700"/>
              <a:gd name="connsiteX143" fmla="*/ 0 w 10678681"/>
              <a:gd name="connsiteY143" fmla="*/ 1294612 h 1357700"/>
              <a:gd name="connsiteX144" fmla="*/ 0 w 10678681"/>
              <a:gd name="connsiteY144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121820 w 10678681"/>
              <a:gd name="connsiteY122" fmla="*/ 1187078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10157 w 10678681"/>
              <a:gd name="connsiteY125" fmla="*/ 115276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36762 w 10678681"/>
              <a:gd name="connsiteY126" fmla="*/ 1237387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75981 w 10678681"/>
              <a:gd name="connsiteY113" fmla="*/ 1208973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2443"/>
              <a:gd name="connsiteX1" fmla="*/ 10678681 w 10678681"/>
              <a:gd name="connsiteY1" fmla="*/ 0 h 1352443"/>
              <a:gd name="connsiteX2" fmla="*/ 10666019 w 10678681"/>
              <a:gd name="connsiteY2" fmla="*/ 7876 h 1352443"/>
              <a:gd name="connsiteX3" fmla="*/ 10632825 w 10678681"/>
              <a:gd name="connsiteY3" fmla="*/ 32153 h 1352443"/>
              <a:gd name="connsiteX4" fmla="*/ 10510605 w 10678681"/>
              <a:gd name="connsiteY4" fmla="*/ 30449 h 1352443"/>
              <a:gd name="connsiteX5" fmla="*/ 10456989 w 10678681"/>
              <a:gd name="connsiteY5" fmla="*/ 979 h 1352443"/>
              <a:gd name="connsiteX6" fmla="*/ 10438642 w 10678681"/>
              <a:gd name="connsiteY6" fmla="*/ 1524 h 1352443"/>
              <a:gd name="connsiteX7" fmla="*/ 10407146 w 10678681"/>
              <a:gd name="connsiteY7" fmla="*/ 43659 h 1352443"/>
              <a:gd name="connsiteX8" fmla="*/ 10357996 w 10678681"/>
              <a:gd name="connsiteY8" fmla="*/ 50836 h 1352443"/>
              <a:gd name="connsiteX9" fmla="*/ 10306667 w 10678681"/>
              <a:gd name="connsiteY9" fmla="*/ 109739 h 1352443"/>
              <a:gd name="connsiteX10" fmla="*/ 10115334 w 10678681"/>
              <a:gd name="connsiteY10" fmla="*/ 155658 h 1352443"/>
              <a:gd name="connsiteX11" fmla="*/ 10068157 w 10678681"/>
              <a:gd name="connsiteY11" fmla="*/ 215673 h 1352443"/>
              <a:gd name="connsiteX12" fmla="*/ 10045431 w 10678681"/>
              <a:gd name="connsiteY12" fmla="*/ 229568 h 1352443"/>
              <a:gd name="connsiteX13" fmla="*/ 10013265 w 10678681"/>
              <a:gd name="connsiteY13" fmla="*/ 284757 h 1352443"/>
              <a:gd name="connsiteX14" fmla="*/ 9862496 w 10678681"/>
              <a:gd name="connsiteY14" fmla="*/ 223033 h 1352443"/>
              <a:gd name="connsiteX15" fmla="*/ 9679638 w 10678681"/>
              <a:gd name="connsiteY15" fmla="*/ 277462 h 1352443"/>
              <a:gd name="connsiteX16" fmla="*/ 9498347 w 10678681"/>
              <a:gd name="connsiteY16" fmla="*/ 244723 h 1352443"/>
              <a:gd name="connsiteX17" fmla="*/ 9399702 w 10678681"/>
              <a:gd name="connsiteY17" fmla="*/ 276316 h 1352443"/>
              <a:gd name="connsiteX18" fmla="*/ 9378439 w 10678681"/>
              <a:gd name="connsiteY18" fmla="*/ 326244 h 1352443"/>
              <a:gd name="connsiteX19" fmla="*/ 9121744 w 10678681"/>
              <a:gd name="connsiteY19" fmla="*/ 365177 h 1352443"/>
              <a:gd name="connsiteX20" fmla="*/ 9061654 w 10678681"/>
              <a:gd name="connsiteY20" fmla="*/ 393730 h 1352443"/>
              <a:gd name="connsiteX21" fmla="*/ 8997577 w 10678681"/>
              <a:gd name="connsiteY21" fmla="*/ 380865 h 1352443"/>
              <a:gd name="connsiteX22" fmla="*/ 8907968 w 10678681"/>
              <a:gd name="connsiteY22" fmla="*/ 447345 h 1352443"/>
              <a:gd name="connsiteX23" fmla="*/ 8764163 w 10678681"/>
              <a:gd name="connsiteY23" fmla="*/ 471000 h 1352443"/>
              <a:gd name="connsiteX24" fmla="*/ 8680155 w 10678681"/>
              <a:gd name="connsiteY24" fmla="*/ 492404 h 1352443"/>
              <a:gd name="connsiteX25" fmla="*/ 8651436 w 10678681"/>
              <a:gd name="connsiteY25" fmla="*/ 511923 h 1352443"/>
              <a:gd name="connsiteX26" fmla="*/ 8609185 w 10678681"/>
              <a:gd name="connsiteY26" fmla="*/ 531525 h 1352443"/>
              <a:gd name="connsiteX27" fmla="*/ 8537091 w 10678681"/>
              <a:gd name="connsiteY27" fmla="*/ 574933 h 1352443"/>
              <a:gd name="connsiteX28" fmla="*/ 8435931 w 10678681"/>
              <a:gd name="connsiteY28" fmla="*/ 617926 h 1352443"/>
              <a:gd name="connsiteX29" fmla="*/ 8348623 w 10678681"/>
              <a:gd name="connsiteY29" fmla="*/ 600607 h 1352443"/>
              <a:gd name="connsiteX30" fmla="*/ 8344233 w 10678681"/>
              <a:gd name="connsiteY30" fmla="*/ 610922 h 1352443"/>
              <a:gd name="connsiteX31" fmla="*/ 8290622 w 10678681"/>
              <a:gd name="connsiteY31" fmla="*/ 622687 h 1352443"/>
              <a:gd name="connsiteX32" fmla="*/ 8086698 w 10678681"/>
              <a:gd name="connsiteY32" fmla="*/ 605185 h 1352443"/>
              <a:gd name="connsiteX33" fmla="*/ 7982378 w 10678681"/>
              <a:gd name="connsiteY33" fmla="*/ 629799 h 1352443"/>
              <a:gd name="connsiteX34" fmla="*/ 7947952 w 10678681"/>
              <a:gd name="connsiteY34" fmla="*/ 648003 h 1352443"/>
              <a:gd name="connsiteX35" fmla="*/ 7890112 w 10678681"/>
              <a:gd name="connsiteY35" fmla="*/ 677915 h 1352443"/>
              <a:gd name="connsiteX36" fmla="*/ 7853284 w 10678681"/>
              <a:gd name="connsiteY36" fmla="*/ 723588 h 1352443"/>
              <a:gd name="connsiteX37" fmla="*/ 7802383 w 10678681"/>
              <a:gd name="connsiteY37" fmla="*/ 739359 h 1352443"/>
              <a:gd name="connsiteX38" fmla="*/ 7730518 w 10678681"/>
              <a:gd name="connsiteY38" fmla="*/ 739526 h 1352443"/>
              <a:gd name="connsiteX39" fmla="*/ 7652907 w 10678681"/>
              <a:gd name="connsiteY39" fmla="*/ 783273 h 1352443"/>
              <a:gd name="connsiteX40" fmla="*/ 7606008 w 10678681"/>
              <a:gd name="connsiteY40" fmla="*/ 800717 h 1352443"/>
              <a:gd name="connsiteX41" fmla="*/ 7480223 w 10678681"/>
              <a:gd name="connsiteY41" fmla="*/ 856821 h 1352443"/>
              <a:gd name="connsiteX42" fmla="*/ 7356005 w 10678681"/>
              <a:gd name="connsiteY42" fmla="*/ 919462 h 1352443"/>
              <a:gd name="connsiteX43" fmla="*/ 7305396 w 10678681"/>
              <a:gd name="connsiteY43" fmla="*/ 986228 h 1352443"/>
              <a:gd name="connsiteX44" fmla="*/ 7266251 w 10678681"/>
              <a:gd name="connsiteY44" fmla="*/ 967864 h 1352443"/>
              <a:gd name="connsiteX45" fmla="*/ 7269396 w 10678681"/>
              <a:gd name="connsiteY45" fmla="*/ 989282 h 1352443"/>
              <a:gd name="connsiteX46" fmla="*/ 7258094 w 10678681"/>
              <a:gd name="connsiteY46" fmla="*/ 990679 h 1352443"/>
              <a:gd name="connsiteX47" fmla="*/ 7257893 w 10678681"/>
              <a:gd name="connsiteY47" fmla="*/ 991204 h 1352443"/>
              <a:gd name="connsiteX48" fmla="*/ 7247153 w 10678681"/>
              <a:gd name="connsiteY48" fmla="*/ 991550 h 1352443"/>
              <a:gd name="connsiteX49" fmla="*/ 7193612 w 10678681"/>
              <a:gd name="connsiteY49" fmla="*/ 987042 h 1352443"/>
              <a:gd name="connsiteX50" fmla="*/ 7132632 w 10678681"/>
              <a:gd name="connsiteY50" fmla="*/ 1042036 h 1352443"/>
              <a:gd name="connsiteX51" fmla="*/ 7105610 w 10678681"/>
              <a:gd name="connsiteY51" fmla="*/ 1053537 h 1352443"/>
              <a:gd name="connsiteX52" fmla="*/ 7069148 w 10678681"/>
              <a:gd name="connsiteY52" fmla="*/ 1047163 h 1352443"/>
              <a:gd name="connsiteX53" fmla="*/ 7039634 w 10678681"/>
              <a:gd name="connsiteY53" fmla="*/ 1059971 h 1352443"/>
              <a:gd name="connsiteX54" fmla="*/ 7033445 w 10678681"/>
              <a:gd name="connsiteY54" fmla="*/ 1063314 h 1352443"/>
              <a:gd name="connsiteX55" fmla="*/ 6999157 w 10678681"/>
              <a:gd name="connsiteY55" fmla="*/ 1055282 h 1352443"/>
              <a:gd name="connsiteX56" fmla="*/ 6981874 w 10678681"/>
              <a:gd name="connsiteY56" fmla="*/ 1053827 h 1352443"/>
              <a:gd name="connsiteX57" fmla="*/ 6976102 w 10678681"/>
              <a:gd name="connsiteY57" fmla="*/ 1047854 h 1352443"/>
              <a:gd name="connsiteX58" fmla="*/ 6951040 w 10678681"/>
              <a:gd name="connsiteY58" fmla="*/ 1048531 h 1352443"/>
              <a:gd name="connsiteX59" fmla="*/ 6948497 w 10678681"/>
              <a:gd name="connsiteY59" fmla="*/ 1050706 h 1352443"/>
              <a:gd name="connsiteX60" fmla="*/ 6926582 w 10678681"/>
              <a:gd name="connsiteY60" fmla="*/ 1043462 h 1352443"/>
              <a:gd name="connsiteX61" fmla="*/ 6833743 w 10678681"/>
              <a:gd name="connsiteY61" fmla="*/ 1027960 h 1352443"/>
              <a:gd name="connsiteX62" fmla="*/ 6687090 w 10678681"/>
              <a:gd name="connsiteY62" fmla="*/ 1063250 h 1352443"/>
              <a:gd name="connsiteX63" fmla="*/ 6437450 w 10678681"/>
              <a:gd name="connsiteY63" fmla="*/ 1101075 h 1352443"/>
              <a:gd name="connsiteX64" fmla="*/ 6327795 w 10678681"/>
              <a:gd name="connsiteY64" fmla="*/ 1088142 h 1352443"/>
              <a:gd name="connsiteX65" fmla="*/ 6136549 w 10678681"/>
              <a:gd name="connsiteY65" fmla="*/ 1100268 h 1352443"/>
              <a:gd name="connsiteX66" fmla="*/ 6004655 w 10678681"/>
              <a:gd name="connsiteY66" fmla="*/ 1114946 h 1352443"/>
              <a:gd name="connsiteX67" fmla="*/ 5936643 w 10678681"/>
              <a:gd name="connsiteY67" fmla="*/ 1095428 h 1352443"/>
              <a:gd name="connsiteX68" fmla="*/ 5912484 w 10678681"/>
              <a:gd name="connsiteY68" fmla="*/ 1112624 h 1352443"/>
              <a:gd name="connsiteX69" fmla="*/ 5908387 w 10678681"/>
              <a:gd name="connsiteY69" fmla="*/ 1116018 h 1352443"/>
              <a:gd name="connsiteX70" fmla="*/ 5890495 w 10678681"/>
              <a:gd name="connsiteY70" fmla="*/ 1120268 h 1352443"/>
              <a:gd name="connsiteX71" fmla="*/ 5887318 w 10678681"/>
              <a:gd name="connsiteY71" fmla="*/ 1133134 h 1352443"/>
              <a:gd name="connsiteX72" fmla="*/ 5861726 w 10678681"/>
              <a:gd name="connsiteY72" fmla="*/ 1147891 h 1352443"/>
              <a:gd name="connsiteX73" fmla="*/ 5805823 w 10678681"/>
              <a:gd name="connsiteY73" fmla="*/ 1152457 h 1352443"/>
              <a:gd name="connsiteX74" fmla="*/ 5689841 w 10678681"/>
              <a:gd name="connsiteY74" fmla="*/ 1176232 h 1352443"/>
              <a:gd name="connsiteX75" fmla="*/ 5605119 w 10678681"/>
              <a:gd name="connsiteY75" fmla="*/ 1190202 h 1352443"/>
              <a:gd name="connsiteX76" fmla="*/ 5488513 w 10678681"/>
              <a:gd name="connsiteY76" fmla="*/ 1205367 h 1352443"/>
              <a:gd name="connsiteX77" fmla="*/ 5402905 w 10678681"/>
              <a:gd name="connsiteY77" fmla="*/ 1241191 h 1352443"/>
              <a:gd name="connsiteX78" fmla="*/ 5285593 w 10678681"/>
              <a:gd name="connsiteY78" fmla="*/ 1273569 h 1352443"/>
              <a:gd name="connsiteX79" fmla="*/ 5192893 w 10678681"/>
              <a:gd name="connsiteY79" fmla="*/ 1247188 h 1352443"/>
              <a:gd name="connsiteX80" fmla="*/ 5186475 w 10678681"/>
              <a:gd name="connsiteY80" fmla="*/ 1257028 h 1352443"/>
              <a:gd name="connsiteX81" fmla="*/ 5126038 w 10678681"/>
              <a:gd name="connsiteY81" fmla="*/ 1263189 h 1352443"/>
              <a:gd name="connsiteX82" fmla="*/ 4894688 w 10678681"/>
              <a:gd name="connsiteY82" fmla="*/ 1247184 h 1352443"/>
              <a:gd name="connsiteX83" fmla="*/ 4788036 w 10678681"/>
              <a:gd name="connsiteY83" fmla="*/ 1238182 h 1352443"/>
              <a:gd name="connsiteX84" fmla="*/ 4747555 w 10678681"/>
              <a:gd name="connsiteY84" fmla="*/ 1252768 h 1352443"/>
              <a:gd name="connsiteX85" fmla="*/ 4679644 w 10678681"/>
              <a:gd name="connsiteY85" fmla="*/ 1276603 h 1352443"/>
              <a:gd name="connsiteX86" fmla="*/ 4632222 w 10678681"/>
              <a:gd name="connsiteY86" fmla="*/ 1318360 h 1352443"/>
              <a:gd name="connsiteX87" fmla="*/ 4617358 w 10678681"/>
              <a:gd name="connsiteY87" fmla="*/ 1327690 h 1352443"/>
              <a:gd name="connsiteX88" fmla="*/ 4589102 w 10678681"/>
              <a:gd name="connsiteY88" fmla="*/ 1321223 h 1352443"/>
              <a:gd name="connsiteX89" fmla="*/ 4578184 w 10678681"/>
              <a:gd name="connsiteY89" fmla="*/ 1326745 h 1352443"/>
              <a:gd name="connsiteX90" fmla="*/ 4574270 w 10678681"/>
              <a:gd name="connsiteY90" fmla="*/ 1325878 h 1352443"/>
              <a:gd name="connsiteX91" fmla="*/ 4564919 w 10678681"/>
              <a:gd name="connsiteY91" fmla="*/ 1325507 h 1352443"/>
              <a:gd name="connsiteX92" fmla="*/ 4566586 w 10678681"/>
              <a:gd name="connsiteY92" fmla="*/ 1316963 h 1352443"/>
              <a:gd name="connsiteX93" fmla="*/ 4556303 w 10678681"/>
              <a:gd name="connsiteY93" fmla="*/ 1300262 h 1352443"/>
              <a:gd name="connsiteX94" fmla="*/ 4502358 w 10678681"/>
              <a:gd name="connsiteY94" fmla="*/ 1302558 h 1352443"/>
              <a:gd name="connsiteX95" fmla="*/ 4498919 w 10678681"/>
              <a:gd name="connsiteY95" fmla="*/ 1312115 h 1352443"/>
              <a:gd name="connsiteX96" fmla="*/ 4492075 w 10678681"/>
              <a:gd name="connsiteY96" fmla="*/ 1313357 h 1352443"/>
              <a:gd name="connsiteX97" fmla="*/ 4487466 w 10678681"/>
              <a:gd name="connsiteY97" fmla="*/ 1304102 h 1352443"/>
              <a:gd name="connsiteX98" fmla="*/ 4398292 w 10678681"/>
              <a:gd name="connsiteY98" fmla="*/ 1278410 h 1352443"/>
              <a:gd name="connsiteX99" fmla="*/ 4306088 w 10678681"/>
              <a:gd name="connsiteY99" fmla="*/ 1282512 h 1352443"/>
              <a:gd name="connsiteX100" fmla="*/ 4188995 w 10678681"/>
              <a:gd name="connsiteY100" fmla="*/ 1296718 h 1352443"/>
              <a:gd name="connsiteX101" fmla="*/ 4136582 w 10678681"/>
              <a:gd name="connsiteY101" fmla="*/ 1287687 h 1352443"/>
              <a:gd name="connsiteX102" fmla="*/ 4064614 w 10678681"/>
              <a:gd name="connsiteY102" fmla="*/ 1296118 h 1352443"/>
              <a:gd name="connsiteX103" fmla="*/ 3900948 w 10678681"/>
              <a:gd name="connsiteY103" fmla="*/ 1322156 h 1352443"/>
              <a:gd name="connsiteX104" fmla="*/ 3787890 w 10678681"/>
              <a:gd name="connsiteY104" fmla="*/ 1352442 h 1352443"/>
              <a:gd name="connsiteX105" fmla="*/ 3745993 w 10678681"/>
              <a:gd name="connsiteY105" fmla="*/ 1342630 h 1352443"/>
              <a:gd name="connsiteX106" fmla="*/ 3675785 w 10678681"/>
              <a:gd name="connsiteY106" fmla="*/ 1326802 h 1352443"/>
              <a:gd name="connsiteX107" fmla="*/ 3623856 w 10678681"/>
              <a:gd name="connsiteY107" fmla="*/ 1290804 h 1352443"/>
              <a:gd name="connsiteX108" fmla="*/ 3564933 w 10678681"/>
              <a:gd name="connsiteY108" fmla="*/ 1287147 h 1352443"/>
              <a:gd name="connsiteX109" fmla="*/ 3550537 w 10678681"/>
              <a:gd name="connsiteY109" fmla="*/ 1317552 h 1352443"/>
              <a:gd name="connsiteX110" fmla="*/ 3487736 w 10678681"/>
              <a:gd name="connsiteY110" fmla="*/ 1303493 h 1352443"/>
              <a:gd name="connsiteX111" fmla="*/ 3392548 w 10678681"/>
              <a:gd name="connsiteY111" fmla="*/ 1278741 h 1352443"/>
              <a:gd name="connsiteX112" fmla="*/ 3337466 w 10678681"/>
              <a:gd name="connsiteY112" fmla="*/ 1272537 h 1352443"/>
              <a:gd name="connsiteX113" fmla="*/ 3175981 w 10678681"/>
              <a:gd name="connsiteY113" fmla="*/ 1208973 h 1352443"/>
              <a:gd name="connsiteX114" fmla="*/ 3036856 w 10678681"/>
              <a:gd name="connsiteY114" fmla="*/ 1214383 h 1352443"/>
              <a:gd name="connsiteX115" fmla="*/ 2824973 w 10678681"/>
              <a:gd name="connsiteY115" fmla="*/ 1134864 h 1352443"/>
              <a:gd name="connsiteX116" fmla="*/ 2804398 w 10678681"/>
              <a:gd name="connsiteY116" fmla="*/ 1125556 h 1352443"/>
              <a:gd name="connsiteX117" fmla="*/ 2736109 w 10678681"/>
              <a:gd name="connsiteY117" fmla="*/ 1137717 h 1352443"/>
              <a:gd name="connsiteX118" fmla="*/ 2659096 w 10678681"/>
              <a:gd name="connsiteY118" fmla="*/ 1150294 h 1352443"/>
              <a:gd name="connsiteX119" fmla="*/ 2567088 w 10678681"/>
              <a:gd name="connsiteY119" fmla="*/ 1181781 h 1352443"/>
              <a:gd name="connsiteX120" fmla="*/ 2454501 w 10678681"/>
              <a:gd name="connsiteY120" fmla="*/ 1155455 h 1352443"/>
              <a:gd name="connsiteX121" fmla="*/ 2385161 w 10678681"/>
              <a:gd name="connsiteY121" fmla="*/ 1161312 h 1352443"/>
              <a:gd name="connsiteX122" fmla="*/ 2273361 w 10678681"/>
              <a:gd name="connsiteY122" fmla="*/ 1134090 h 1352443"/>
              <a:gd name="connsiteX123" fmla="*/ 2132003 w 10678681"/>
              <a:gd name="connsiteY123" fmla="*/ 1139225 h 1352443"/>
              <a:gd name="connsiteX124" fmla="*/ 2041224 w 10678681"/>
              <a:gd name="connsiteY124" fmla="*/ 1147536 h 1352443"/>
              <a:gd name="connsiteX125" fmla="*/ 2010157 w 10678681"/>
              <a:gd name="connsiteY125" fmla="*/ 1152767 h 1352443"/>
              <a:gd name="connsiteX126" fmla="*/ 1859213 w 10678681"/>
              <a:gd name="connsiteY126" fmla="*/ 1199540 h 1352443"/>
              <a:gd name="connsiteX127" fmla="*/ 1735877 w 10678681"/>
              <a:gd name="connsiteY127" fmla="*/ 1246527 h 1352443"/>
              <a:gd name="connsiteX128" fmla="*/ 1705069 w 10678681"/>
              <a:gd name="connsiteY128" fmla="*/ 1251989 h 1352443"/>
              <a:gd name="connsiteX129" fmla="*/ 1307888 w 10678681"/>
              <a:gd name="connsiteY129" fmla="*/ 1283156 h 1352443"/>
              <a:gd name="connsiteX130" fmla="*/ 1220734 w 10678681"/>
              <a:gd name="connsiteY130" fmla="*/ 1257811 h 1352443"/>
              <a:gd name="connsiteX131" fmla="*/ 1021737 w 10678681"/>
              <a:gd name="connsiteY131" fmla="*/ 1238739 h 1352443"/>
              <a:gd name="connsiteX132" fmla="*/ 959820 w 10678681"/>
              <a:gd name="connsiteY132" fmla="*/ 1275863 h 1352443"/>
              <a:gd name="connsiteX133" fmla="*/ 929137 w 10678681"/>
              <a:gd name="connsiteY133" fmla="*/ 1273957 h 1352443"/>
              <a:gd name="connsiteX134" fmla="*/ 878849 w 10678681"/>
              <a:gd name="connsiteY134" fmla="*/ 1266740 h 1352443"/>
              <a:gd name="connsiteX135" fmla="*/ 800667 w 10678681"/>
              <a:gd name="connsiteY135" fmla="*/ 1282041 h 1352443"/>
              <a:gd name="connsiteX136" fmla="*/ 644906 w 10678681"/>
              <a:gd name="connsiteY136" fmla="*/ 1273685 h 1352443"/>
              <a:gd name="connsiteX137" fmla="*/ 379869 w 10678681"/>
              <a:gd name="connsiteY137" fmla="*/ 1339165 h 1352443"/>
              <a:gd name="connsiteX138" fmla="*/ 137696 w 10678681"/>
              <a:gd name="connsiteY138" fmla="*/ 1319217 h 1352443"/>
              <a:gd name="connsiteX139" fmla="*/ 54250 w 10678681"/>
              <a:gd name="connsiteY139" fmla="*/ 1315838 h 1352443"/>
              <a:gd name="connsiteX140" fmla="*/ 28042 w 10678681"/>
              <a:gd name="connsiteY140" fmla="*/ 1297822 h 1352443"/>
              <a:gd name="connsiteX141" fmla="*/ 0 w 10678681"/>
              <a:gd name="connsiteY141" fmla="*/ 1294612 h 1352443"/>
              <a:gd name="connsiteX142" fmla="*/ 0 w 10678681"/>
              <a:gd name="connsiteY142" fmla="*/ 0 h 1352443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22314 w 10678681"/>
              <a:gd name="connsiteY18" fmla="*/ 33381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720084 w 10678681"/>
              <a:gd name="connsiteY39" fmla="*/ 760750 h 1342734"/>
              <a:gd name="connsiteX40" fmla="*/ 7652907 w 10678681"/>
              <a:gd name="connsiteY40" fmla="*/ 783273 h 1342734"/>
              <a:gd name="connsiteX41" fmla="*/ 7606008 w 10678681"/>
              <a:gd name="connsiteY41" fmla="*/ 800717 h 1342734"/>
              <a:gd name="connsiteX42" fmla="*/ 7480223 w 10678681"/>
              <a:gd name="connsiteY42" fmla="*/ 856821 h 1342734"/>
              <a:gd name="connsiteX43" fmla="*/ 7356005 w 10678681"/>
              <a:gd name="connsiteY43" fmla="*/ 919462 h 1342734"/>
              <a:gd name="connsiteX44" fmla="*/ 7305396 w 10678681"/>
              <a:gd name="connsiteY44" fmla="*/ 986228 h 1342734"/>
              <a:gd name="connsiteX45" fmla="*/ 7266251 w 10678681"/>
              <a:gd name="connsiteY45" fmla="*/ 967864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64919 w 10678681"/>
              <a:gd name="connsiteY89" fmla="*/ 1325507 h 1342734"/>
              <a:gd name="connsiteX90" fmla="*/ 4566586 w 10678681"/>
              <a:gd name="connsiteY90" fmla="*/ 1316963 h 1342734"/>
              <a:gd name="connsiteX91" fmla="*/ 4556303 w 10678681"/>
              <a:gd name="connsiteY91" fmla="*/ 1300262 h 1342734"/>
              <a:gd name="connsiteX92" fmla="*/ 4502358 w 10678681"/>
              <a:gd name="connsiteY92" fmla="*/ 1302558 h 1342734"/>
              <a:gd name="connsiteX93" fmla="*/ 4498919 w 10678681"/>
              <a:gd name="connsiteY93" fmla="*/ 1312115 h 1342734"/>
              <a:gd name="connsiteX94" fmla="*/ 4492075 w 10678681"/>
              <a:gd name="connsiteY94" fmla="*/ 1313357 h 1342734"/>
              <a:gd name="connsiteX95" fmla="*/ 4487466 w 10678681"/>
              <a:gd name="connsiteY95" fmla="*/ 1304102 h 1342734"/>
              <a:gd name="connsiteX96" fmla="*/ 4398292 w 10678681"/>
              <a:gd name="connsiteY96" fmla="*/ 1278410 h 1342734"/>
              <a:gd name="connsiteX97" fmla="*/ 4306088 w 10678681"/>
              <a:gd name="connsiteY97" fmla="*/ 1282512 h 1342734"/>
              <a:gd name="connsiteX98" fmla="*/ 4188995 w 10678681"/>
              <a:gd name="connsiteY98" fmla="*/ 1296718 h 1342734"/>
              <a:gd name="connsiteX99" fmla="*/ 4136582 w 10678681"/>
              <a:gd name="connsiteY99" fmla="*/ 1287687 h 1342734"/>
              <a:gd name="connsiteX100" fmla="*/ 4064614 w 10678681"/>
              <a:gd name="connsiteY100" fmla="*/ 1296118 h 1342734"/>
              <a:gd name="connsiteX101" fmla="*/ 3900948 w 10678681"/>
              <a:gd name="connsiteY101" fmla="*/ 1322156 h 1342734"/>
              <a:gd name="connsiteX102" fmla="*/ 3787890 w 10678681"/>
              <a:gd name="connsiteY102" fmla="*/ 1322164 h 1342734"/>
              <a:gd name="connsiteX103" fmla="*/ 3745993 w 10678681"/>
              <a:gd name="connsiteY103" fmla="*/ 1342630 h 1342734"/>
              <a:gd name="connsiteX104" fmla="*/ 3675785 w 10678681"/>
              <a:gd name="connsiteY104" fmla="*/ 1326802 h 1342734"/>
              <a:gd name="connsiteX105" fmla="*/ 3623856 w 10678681"/>
              <a:gd name="connsiteY105" fmla="*/ 1290804 h 1342734"/>
              <a:gd name="connsiteX106" fmla="*/ 3564933 w 10678681"/>
              <a:gd name="connsiteY106" fmla="*/ 1287147 h 1342734"/>
              <a:gd name="connsiteX107" fmla="*/ 3550537 w 10678681"/>
              <a:gd name="connsiteY107" fmla="*/ 1317552 h 1342734"/>
              <a:gd name="connsiteX108" fmla="*/ 3487736 w 10678681"/>
              <a:gd name="connsiteY108" fmla="*/ 1303493 h 1342734"/>
              <a:gd name="connsiteX109" fmla="*/ 3392548 w 10678681"/>
              <a:gd name="connsiteY109" fmla="*/ 1278741 h 1342734"/>
              <a:gd name="connsiteX110" fmla="*/ 3337466 w 10678681"/>
              <a:gd name="connsiteY110" fmla="*/ 1272537 h 1342734"/>
              <a:gd name="connsiteX111" fmla="*/ 3175981 w 10678681"/>
              <a:gd name="connsiteY111" fmla="*/ 1208973 h 1342734"/>
              <a:gd name="connsiteX112" fmla="*/ 3036856 w 10678681"/>
              <a:gd name="connsiteY112" fmla="*/ 1214383 h 1342734"/>
              <a:gd name="connsiteX113" fmla="*/ 2824973 w 10678681"/>
              <a:gd name="connsiteY113" fmla="*/ 1134864 h 1342734"/>
              <a:gd name="connsiteX114" fmla="*/ 2804398 w 10678681"/>
              <a:gd name="connsiteY114" fmla="*/ 1125556 h 1342734"/>
              <a:gd name="connsiteX115" fmla="*/ 2736109 w 10678681"/>
              <a:gd name="connsiteY115" fmla="*/ 1137717 h 1342734"/>
              <a:gd name="connsiteX116" fmla="*/ 2659096 w 10678681"/>
              <a:gd name="connsiteY116" fmla="*/ 1150294 h 1342734"/>
              <a:gd name="connsiteX117" fmla="*/ 2567088 w 10678681"/>
              <a:gd name="connsiteY117" fmla="*/ 1181781 h 1342734"/>
              <a:gd name="connsiteX118" fmla="*/ 2454501 w 10678681"/>
              <a:gd name="connsiteY118" fmla="*/ 1155455 h 1342734"/>
              <a:gd name="connsiteX119" fmla="*/ 2385161 w 10678681"/>
              <a:gd name="connsiteY119" fmla="*/ 1161312 h 1342734"/>
              <a:gd name="connsiteX120" fmla="*/ 2273361 w 10678681"/>
              <a:gd name="connsiteY120" fmla="*/ 1134090 h 1342734"/>
              <a:gd name="connsiteX121" fmla="*/ 2132003 w 10678681"/>
              <a:gd name="connsiteY121" fmla="*/ 1139225 h 1342734"/>
              <a:gd name="connsiteX122" fmla="*/ 2041224 w 10678681"/>
              <a:gd name="connsiteY122" fmla="*/ 1147536 h 1342734"/>
              <a:gd name="connsiteX123" fmla="*/ 2010157 w 10678681"/>
              <a:gd name="connsiteY123" fmla="*/ 1152767 h 1342734"/>
              <a:gd name="connsiteX124" fmla="*/ 1859213 w 10678681"/>
              <a:gd name="connsiteY124" fmla="*/ 1199540 h 1342734"/>
              <a:gd name="connsiteX125" fmla="*/ 1735877 w 10678681"/>
              <a:gd name="connsiteY125" fmla="*/ 1246527 h 1342734"/>
              <a:gd name="connsiteX126" fmla="*/ 1705069 w 10678681"/>
              <a:gd name="connsiteY126" fmla="*/ 1251989 h 1342734"/>
              <a:gd name="connsiteX127" fmla="*/ 1307888 w 10678681"/>
              <a:gd name="connsiteY127" fmla="*/ 1283156 h 1342734"/>
              <a:gd name="connsiteX128" fmla="*/ 1220734 w 10678681"/>
              <a:gd name="connsiteY128" fmla="*/ 1257811 h 1342734"/>
              <a:gd name="connsiteX129" fmla="*/ 1021737 w 10678681"/>
              <a:gd name="connsiteY129" fmla="*/ 1238739 h 1342734"/>
              <a:gd name="connsiteX130" fmla="*/ 959820 w 10678681"/>
              <a:gd name="connsiteY130" fmla="*/ 1275863 h 1342734"/>
              <a:gd name="connsiteX131" fmla="*/ 929137 w 10678681"/>
              <a:gd name="connsiteY131" fmla="*/ 1273957 h 1342734"/>
              <a:gd name="connsiteX132" fmla="*/ 878849 w 10678681"/>
              <a:gd name="connsiteY132" fmla="*/ 1266740 h 1342734"/>
              <a:gd name="connsiteX133" fmla="*/ 800667 w 10678681"/>
              <a:gd name="connsiteY133" fmla="*/ 1282041 h 1342734"/>
              <a:gd name="connsiteX134" fmla="*/ 644906 w 10678681"/>
              <a:gd name="connsiteY134" fmla="*/ 1273685 h 1342734"/>
              <a:gd name="connsiteX135" fmla="*/ 379869 w 10678681"/>
              <a:gd name="connsiteY135" fmla="*/ 1339165 h 1342734"/>
              <a:gd name="connsiteX136" fmla="*/ 137696 w 10678681"/>
              <a:gd name="connsiteY136" fmla="*/ 1319217 h 1342734"/>
              <a:gd name="connsiteX137" fmla="*/ 54250 w 10678681"/>
              <a:gd name="connsiteY137" fmla="*/ 1315838 h 1342734"/>
              <a:gd name="connsiteX138" fmla="*/ 28042 w 10678681"/>
              <a:gd name="connsiteY138" fmla="*/ 1297822 h 1342734"/>
              <a:gd name="connsiteX139" fmla="*/ 0 w 10678681"/>
              <a:gd name="connsiteY139" fmla="*/ 1294612 h 1342734"/>
              <a:gd name="connsiteX140" fmla="*/ 0 w 10678681"/>
              <a:gd name="connsiteY140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78184 w 10678681"/>
              <a:gd name="connsiteY87" fmla="*/ 1326745 h 1342734"/>
              <a:gd name="connsiteX88" fmla="*/ 4564919 w 10678681"/>
              <a:gd name="connsiteY88" fmla="*/ 1325507 h 1342734"/>
              <a:gd name="connsiteX89" fmla="*/ 4566586 w 10678681"/>
              <a:gd name="connsiteY89" fmla="*/ 1316963 h 1342734"/>
              <a:gd name="connsiteX90" fmla="*/ 4556303 w 10678681"/>
              <a:gd name="connsiteY90" fmla="*/ 1300262 h 1342734"/>
              <a:gd name="connsiteX91" fmla="*/ 4502358 w 10678681"/>
              <a:gd name="connsiteY91" fmla="*/ 1302558 h 1342734"/>
              <a:gd name="connsiteX92" fmla="*/ 4498919 w 10678681"/>
              <a:gd name="connsiteY92" fmla="*/ 1312115 h 1342734"/>
              <a:gd name="connsiteX93" fmla="*/ 4492075 w 10678681"/>
              <a:gd name="connsiteY93" fmla="*/ 1313357 h 1342734"/>
              <a:gd name="connsiteX94" fmla="*/ 4487466 w 10678681"/>
              <a:gd name="connsiteY94" fmla="*/ 1304102 h 1342734"/>
              <a:gd name="connsiteX95" fmla="*/ 4398292 w 10678681"/>
              <a:gd name="connsiteY95" fmla="*/ 1278410 h 1342734"/>
              <a:gd name="connsiteX96" fmla="*/ 4306088 w 10678681"/>
              <a:gd name="connsiteY96" fmla="*/ 1282512 h 1342734"/>
              <a:gd name="connsiteX97" fmla="*/ 4188995 w 10678681"/>
              <a:gd name="connsiteY97" fmla="*/ 1296718 h 1342734"/>
              <a:gd name="connsiteX98" fmla="*/ 4136582 w 10678681"/>
              <a:gd name="connsiteY98" fmla="*/ 1287687 h 1342734"/>
              <a:gd name="connsiteX99" fmla="*/ 4064614 w 10678681"/>
              <a:gd name="connsiteY99" fmla="*/ 1296118 h 1342734"/>
              <a:gd name="connsiteX100" fmla="*/ 3900948 w 10678681"/>
              <a:gd name="connsiteY100" fmla="*/ 1322156 h 1342734"/>
              <a:gd name="connsiteX101" fmla="*/ 3787890 w 10678681"/>
              <a:gd name="connsiteY101" fmla="*/ 1322164 h 1342734"/>
              <a:gd name="connsiteX102" fmla="*/ 3745993 w 10678681"/>
              <a:gd name="connsiteY102" fmla="*/ 1342630 h 1342734"/>
              <a:gd name="connsiteX103" fmla="*/ 3675785 w 10678681"/>
              <a:gd name="connsiteY103" fmla="*/ 1326802 h 1342734"/>
              <a:gd name="connsiteX104" fmla="*/ 3623856 w 10678681"/>
              <a:gd name="connsiteY104" fmla="*/ 1290804 h 1342734"/>
              <a:gd name="connsiteX105" fmla="*/ 3564933 w 10678681"/>
              <a:gd name="connsiteY105" fmla="*/ 1287147 h 1342734"/>
              <a:gd name="connsiteX106" fmla="*/ 3550537 w 10678681"/>
              <a:gd name="connsiteY106" fmla="*/ 1317552 h 1342734"/>
              <a:gd name="connsiteX107" fmla="*/ 3487736 w 10678681"/>
              <a:gd name="connsiteY107" fmla="*/ 1303493 h 1342734"/>
              <a:gd name="connsiteX108" fmla="*/ 3392548 w 10678681"/>
              <a:gd name="connsiteY108" fmla="*/ 1278741 h 1342734"/>
              <a:gd name="connsiteX109" fmla="*/ 3337466 w 10678681"/>
              <a:gd name="connsiteY109" fmla="*/ 1272537 h 1342734"/>
              <a:gd name="connsiteX110" fmla="*/ 3175981 w 10678681"/>
              <a:gd name="connsiteY110" fmla="*/ 1208973 h 1342734"/>
              <a:gd name="connsiteX111" fmla="*/ 3036856 w 10678681"/>
              <a:gd name="connsiteY111" fmla="*/ 1214383 h 1342734"/>
              <a:gd name="connsiteX112" fmla="*/ 2824973 w 10678681"/>
              <a:gd name="connsiteY112" fmla="*/ 1134864 h 1342734"/>
              <a:gd name="connsiteX113" fmla="*/ 2804398 w 10678681"/>
              <a:gd name="connsiteY113" fmla="*/ 1125556 h 1342734"/>
              <a:gd name="connsiteX114" fmla="*/ 2736109 w 10678681"/>
              <a:gd name="connsiteY114" fmla="*/ 1137717 h 1342734"/>
              <a:gd name="connsiteX115" fmla="*/ 2659096 w 10678681"/>
              <a:gd name="connsiteY115" fmla="*/ 1150294 h 1342734"/>
              <a:gd name="connsiteX116" fmla="*/ 2567088 w 10678681"/>
              <a:gd name="connsiteY116" fmla="*/ 1181781 h 1342734"/>
              <a:gd name="connsiteX117" fmla="*/ 2454501 w 10678681"/>
              <a:gd name="connsiteY117" fmla="*/ 1155455 h 1342734"/>
              <a:gd name="connsiteX118" fmla="*/ 2385161 w 10678681"/>
              <a:gd name="connsiteY118" fmla="*/ 1161312 h 1342734"/>
              <a:gd name="connsiteX119" fmla="*/ 2273361 w 10678681"/>
              <a:gd name="connsiteY119" fmla="*/ 1134090 h 1342734"/>
              <a:gd name="connsiteX120" fmla="*/ 2132003 w 10678681"/>
              <a:gd name="connsiteY120" fmla="*/ 1139225 h 1342734"/>
              <a:gd name="connsiteX121" fmla="*/ 2041224 w 10678681"/>
              <a:gd name="connsiteY121" fmla="*/ 1147536 h 1342734"/>
              <a:gd name="connsiteX122" fmla="*/ 2010157 w 10678681"/>
              <a:gd name="connsiteY122" fmla="*/ 1152767 h 1342734"/>
              <a:gd name="connsiteX123" fmla="*/ 1859213 w 10678681"/>
              <a:gd name="connsiteY123" fmla="*/ 1199540 h 1342734"/>
              <a:gd name="connsiteX124" fmla="*/ 1735877 w 10678681"/>
              <a:gd name="connsiteY124" fmla="*/ 1246527 h 1342734"/>
              <a:gd name="connsiteX125" fmla="*/ 1705069 w 10678681"/>
              <a:gd name="connsiteY125" fmla="*/ 1251989 h 1342734"/>
              <a:gd name="connsiteX126" fmla="*/ 1307888 w 10678681"/>
              <a:gd name="connsiteY126" fmla="*/ 1283156 h 1342734"/>
              <a:gd name="connsiteX127" fmla="*/ 1220734 w 10678681"/>
              <a:gd name="connsiteY127" fmla="*/ 1257811 h 1342734"/>
              <a:gd name="connsiteX128" fmla="*/ 1021737 w 10678681"/>
              <a:gd name="connsiteY128" fmla="*/ 1238739 h 1342734"/>
              <a:gd name="connsiteX129" fmla="*/ 959820 w 10678681"/>
              <a:gd name="connsiteY129" fmla="*/ 1275863 h 1342734"/>
              <a:gd name="connsiteX130" fmla="*/ 929137 w 10678681"/>
              <a:gd name="connsiteY130" fmla="*/ 1273957 h 1342734"/>
              <a:gd name="connsiteX131" fmla="*/ 878849 w 10678681"/>
              <a:gd name="connsiteY131" fmla="*/ 1266740 h 1342734"/>
              <a:gd name="connsiteX132" fmla="*/ 800667 w 10678681"/>
              <a:gd name="connsiteY132" fmla="*/ 1282041 h 1342734"/>
              <a:gd name="connsiteX133" fmla="*/ 644906 w 10678681"/>
              <a:gd name="connsiteY133" fmla="*/ 1273685 h 1342734"/>
              <a:gd name="connsiteX134" fmla="*/ 379869 w 10678681"/>
              <a:gd name="connsiteY134" fmla="*/ 1339165 h 1342734"/>
              <a:gd name="connsiteX135" fmla="*/ 137696 w 10678681"/>
              <a:gd name="connsiteY135" fmla="*/ 1319217 h 1342734"/>
              <a:gd name="connsiteX136" fmla="*/ 54250 w 10678681"/>
              <a:gd name="connsiteY136" fmla="*/ 1315838 h 1342734"/>
              <a:gd name="connsiteX137" fmla="*/ 28042 w 10678681"/>
              <a:gd name="connsiteY137" fmla="*/ 1297822 h 1342734"/>
              <a:gd name="connsiteX138" fmla="*/ 0 w 10678681"/>
              <a:gd name="connsiteY138" fmla="*/ 1294612 h 1342734"/>
              <a:gd name="connsiteX139" fmla="*/ 0 w 10678681"/>
              <a:gd name="connsiteY139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578184 w 10678681"/>
              <a:gd name="connsiteY86" fmla="*/ 1326745 h 1342734"/>
              <a:gd name="connsiteX87" fmla="*/ 4564919 w 10678681"/>
              <a:gd name="connsiteY87" fmla="*/ 1325507 h 1342734"/>
              <a:gd name="connsiteX88" fmla="*/ 4566586 w 10678681"/>
              <a:gd name="connsiteY88" fmla="*/ 1316963 h 1342734"/>
              <a:gd name="connsiteX89" fmla="*/ 4556303 w 10678681"/>
              <a:gd name="connsiteY89" fmla="*/ 1300262 h 1342734"/>
              <a:gd name="connsiteX90" fmla="*/ 4502358 w 10678681"/>
              <a:gd name="connsiteY90" fmla="*/ 1302558 h 1342734"/>
              <a:gd name="connsiteX91" fmla="*/ 4498919 w 10678681"/>
              <a:gd name="connsiteY91" fmla="*/ 1312115 h 1342734"/>
              <a:gd name="connsiteX92" fmla="*/ 4492075 w 10678681"/>
              <a:gd name="connsiteY92" fmla="*/ 1313357 h 1342734"/>
              <a:gd name="connsiteX93" fmla="*/ 4487466 w 10678681"/>
              <a:gd name="connsiteY93" fmla="*/ 1304102 h 1342734"/>
              <a:gd name="connsiteX94" fmla="*/ 4398292 w 10678681"/>
              <a:gd name="connsiteY94" fmla="*/ 1278410 h 1342734"/>
              <a:gd name="connsiteX95" fmla="*/ 4306088 w 10678681"/>
              <a:gd name="connsiteY95" fmla="*/ 1282512 h 1342734"/>
              <a:gd name="connsiteX96" fmla="*/ 4188995 w 10678681"/>
              <a:gd name="connsiteY96" fmla="*/ 1296718 h 1342734"/>
              <a:gd name="connsiteX97" fmla="*/ 4136582 w 10678681"/>
              <a:gd name="connsiteY97" fmla="*/ 1287687 h 1342734"/>
              <a:gd name="connsiteX98" fmla="*/ 4064614 w 10678681"/>
              <a:gd name="connsiteY98" fmla="*/ 1296118 h 1342734"/>
              <a:gd name="connsiteX99" fmla="*/ 3900948 w 10678681"/>
              <a:gd name="connsiteY99" fmla="*/ 1322156 h 1342734"/>
              <a:gd name="connsiteX100" fmla="*/ 3787890 w 10678681"/>
              <a:gd name="connsiteY100" fmla="*/ 1322164 h 1342734"/>
              <a:gd name="connsiteX101" fmla="*/ 3745993 w 10678681"/>
              <a:gd name="connsiteY101" fmla="*/ 1342630 h 1342734"/>
              <a:gd name="connsiteX102" fmla="*/ 3675785 w 10678681"/>
              <a:gd name="connsiteY102" fmla="*/ 1326802 h 1342734"/>
              <a:gd name="connsiteX103" fmla="*/ 3623856 w 10678681"/>
              <a:gd name="connsiteY103" fmla="*/ 1290804 h 1342734"/>
              <a:gd name="connsiteX104" fmla="*/ 3564933 w 10678681"/>
              <a:gd name="connsiteY104" fmla="*/ 1287147 h 1342734"/>
              <a:gd name="connsiteX105" fmla="*/ 3550537 w 10678681"/>
              <a:gd name="connsiteY105" fmla="*/ 1317552 h 1342734"/>
              <a:gd name="connsiteX106" fmla="*/ 3487736 w 10678681"/>
              <a:gd name="connsiteY106" fmla="*/ 1303493 h 1342734"/>
              <a:gd name="connsiteX107" fmla="*/ 3392548 w 10678681"/>
              <a:gd name="connsiteY107" fmla="*/ 1278741 h 1342734"/>
              <a:gd name="connsiteX108" fmla="*/ 3337466 w 10678681"/>
              <a:gd name="connsiteY108" fmla="*/ 1272537 h 1342734"/>
              <a:gd name="connsiteX109" fmla="*/ 3175981 w 10678681"/>
              <a:gd name="connsiteY109" fmla="*/ 1208973 h 1342734"/>
              <a:gd name="connsiteX110" fmla="*/ 3036856 w 10678681"/>
              <a:gd name="connsiteY110" fmla="*/ 1214383 h 1342734"/>
              <a:gd name="connsiteX111" fmla="*/ 2824973 w 10678681"/>
              <a:gd name="connsiteY111" fmla="*/ 1134864 h 1342734"/>
              <a:gd name="connsiteX112" fmla="*/ 2804398 w 10678681"/>
              <a:gd name="connsiteY112" fmla="*/ 1125556 h 1342734"/>
              <a:gd name="connsiteX113" fmla="*/ 2736109 w 10678681"/>
              <a:gd name="connsiteY113" fmla="*/ 1137717 h 1342734"/>
              <a:gd name="connsiteX114" fmla="*/ 2659096 w 10678681"/>
              <a:gd name="connsiteY114" fmla="*/ 1150294 h 1342734"/>
              <a:gd name="connsiteX115" fmla="*/ 2567088 w 10678681"/>
              <a:gd name="connsiteY115" fmla="*/ 1181781 h 1342734"/>
              <a:gd name="connsiteX116" fmla="*/ 2454501 w 10678681"/>
              <a:gd name="connsiteY116" fmla="*/ 1155455 h 1342734"/>
              <a:gd name="connsiteX117" fmla="*/ 2385161 w 10678681"/>
              <a:gd name="connsiteY117" fmla="*/ 1161312 h 1342734"/>
              <a:gd name="connsiteX118" fmla="*/ 2273361 w 10678681"/>
              <a:gd name="connsiteY118" fmla="*/ 1134090 h 1342734"/>
              <a:gd name="connsiteX119" fmla="*/ 2132003 w 10678681"/>
              <a:gd name="connsiteY119" fmla="*/ 1139225 h 1342734"/>
              <a:gd name="connsiteX120" fmla="*/ 2041224 w 10678681"/>
              <a:gd name="connsiteY120" fmla="*/ 1147536 h 1342734"/>
              <a:gd name="connsiteX121" fmla="*/ 2010157 w 10678681"/>
              <a:gd name="connsiteY121" fmla="*/ 1152767 h 1342734"/>
              <a:gd name="connsiteX122" fmla="*/ 1859213 w 10678681"/>
              <a:gd name="connsiteY122" fmla="*/ 1199540 h 1342734"/>
              <a:gd name="connsiteX123" fmla="*/ 1735877 w 10678681"/>
              <a:gd name="connsiteY123" fmla="*/ 1246527 h 1342734"/>
              <a:gd name="connsiteX124" fmla="*/ 1705069 w 10678681"/>
              <a:gd name="connsiteY124" fmla="*/ 1251989 h 1342734"/>
              <a:gd name="connsiteX125" fmla="*/ 1307888 w 10678681"/>
              <a:gd name="connsiteY125" fmla="*/ 1283156 h 1342734"/>
              <a:gd name="connsiteX126" fmla="*/ 1220734 w 10678681"/>
              <a:gd name="connsiteY126" fmla="*/ 1257811 h 1342734"/>
              <a:gd name="connsiteX127" fmla="*/ 1021737 w 10678681"/>
              <a:gd name="connsiteY127" fmla="*/ 1238739 h 1342734"/>
              <a:gd name="connsiteX128" fmla="*/ 959820 w 10678681"/>
              <a:gd name="connsiteY128" fmla="*/ 1275863 h 1342734"/>
              <a:gd name="connsiteX129" fmla="*/ 929137 w 10678681"/>
              <a:gd name="connsiteY129" fmla="*/ 1273957 h 1342734"/>
              <a:gd name="connsiteX130" fmla="*/ 878849 w 10678681"/>
              <a:gd name="connsiteY130" fmla="*/ 1266740 h 1342734"/>
              <a:gd name="connsiteX131" fmla="*/ 800667 w 10678681"/>
              <a:gd name="connsiteY131" fmla="*/ 1282041 h 1342734"/>
              <a:gd name="connsiteX132" fmla="*/ 644906 w 10678681"/>
              <a:gd name="connsiteY132" fmla="*/ 1273685 h 1342734"/>
              <a:gd name="connsiteX133" fmla="*/ 379869 w 10678681"/>
              <a:gd name="connsiteY133" fmla="*/ 1339165 h 1342734"/>
              <a:gd name="connsiteX134" fmla="*/ 137696 w 10678681"/>
              <a:gd name="connsiteY134" fmla="*/ 1319217 h 1342734"/>
              <a:gd name="connsiteX135" fmla="*/ 54250 w 10678681"/>
              <a:gd name="connsiteY135" fmla="*/ 1315838 h 1342734"/>
              <a:gd name="connsiteX136" fmla="*/ 28042 w 10678681"/>
              <a:gd name="connsiteY136" fmla="*/ 1297822 h 1342734"/>
              <a:gd name="connsiteX137" fmla="*/ 0 w 10678681"/>
              <a:gd name="connsiteY137" fmla="*/ 1294612 h 1342734"/>
              <a:gd name="connsiteX138" fmla="*/ 0 w 10678681"/>
              <a:gd name="connsiteY138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578184 w 10678681"/>
              <a:gd name="connsiteY85" fmla="*/ 1326745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17473 w 10678681"/>
              <a:gd name="connsiteY85" fmla="*/ 1296467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26038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660167 w 10678681"/>
              <a:gd name="connsiteY122" fmla="*/ 123684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678681" h="1342734">
                <a:moveTo>
                  <a:pt x="0" y="0"/>
                </a:moveTo>
                <a:lnTo>
                  <a:pt x="10678681" y="0"/>
                </a:lnTo>
                <a:lnTo>
                  <a:pt x="10666019" y="7876"/>
                </a:lnTo>
                <a:cubicBezTo>
                  <a:pt x="10653407" y="16166"/>
                  <a:pt x="10642107" y="24244"/>
                  <a:pt x="10632825" y="32153"/>
                </a:cubicBezTo>
                <a:cubicBezTo>
                  <a:pt x="10592272" y="36323"/>
                  <a:pt x="10556884" y="50892"/>
                  <a:pt x="10516219" y="45588"/>
                </a:cubicBezTo>
                <a:cubicBezTo>
                  <a:pt x="10497465" y="38035"/>
                  <a:pt x="10481313" y="25649"/>
                  <a:pt x="10456989" y="979"/>
                </a:cubicBezTo>
                <a:cubicBezTo>
                  <a:pt x="10458435" y="21260"/>
                  <a:pt x="10448472" y="9612"/>
                  <a:pt x="10438642" y="1524"/>
                </a:cubicBezTo>
                <a:cubicBezTo>
                  <a:pt x="10430119" y="11702"/>
                  <a:pt x="10417632" y="41266"/>
                  <a:pt x="10407146" y="43659"/>
                </a:cubicBezTo>
                <a:cubicBezTo>
                  <a:pt x="10379701" y="2826"/>
                  <a:pt x="10370665" y="125005"/>
                  <a:pt x="10341159" y="103824"/>
                </a:cubicBezTo>
                <a:cubicBezTo>
                  <a:pt x="10332001" y="120367"/>
                  <a:pt x="10274736" y="115685"/>
                  <a:pt x="10244930" y="94599"/>
                </a:cubicBezTo>
                <a:cubicBezTo>
                  <a:pt x="10189350" y="132718"/>
                  <a:pt x="10178914" y="158571"/>
                  <a:pt x="10115334" y="155658"/>
                </a:cubicBezTo>
                <a:cubicBezTo>
                  <a:pt x="10110816" y="185325"/>
                  <a:pt x="10047419" y="166765"/>
                  <a:pt x="10068157" y="215673"/>
                </a:cubicBezTo>
                <a:cubicBezTo>
                  <a:pt x="10047157" y="216184"/>
                  <a:pt x="10029060" y="198149"/>
                  <a:pt x="10045431" y="229568"/>
                </a:cubicBezTo>
                <a:cubicBezTo>
                  <a:pt x="10018897" y="234017"/>
                  <a:pt x="9963426" y="205273"/>
                  <a:pt x="9929077" y="209062"/>
                </a:cubicBezTo>
                <a:cubicBezTo>
                  <a:pt x="9910475" y="224494"/>
                  <a:pt x="9890198" y="272419"/>
                  <a:pt x="9840045" y="223033"/>
                </a:cubicBezTo>
                <a:cubicBezTo>
                  <a:pt x="9789999" y="276055"/>
                  <a:pt x="9744257" y="186744"/>
                  <a:pt x="9679639" y="247182"/>
                </a:cubicBezTo>
                <a:cubicBezTo>
                  <a:pt x="9634736" y="215294"/>
                  <a:pt x="9537501" y="238016"/>
                  <a:pt x="9498347" y="244723"/>
                </a:cubicBezTo>
                <a:cubicBezTo>
                  <a:pt x="9450379" y="244255"/>
                  <a:pt x="9394227" y="293607"/>
                  <a:pt x="9366026" y="299024"/>
                </a:cubicBezTo>
                <a:cubicBezTo>
                  <a:pt x="9341424" y="298595"/>
                  <a:pt x="9297504" y="338146"/>
                  <a:pt x="9316702" y="356523"/>
                </a:cubicBezTo>
                <a:cubicBezTo>
                  <a:pt x="9228105" y="319675"/>
                  <a:pt x="9206375" y="367221"/>
                  <a:pt x="9121744" y="365177"/>
                </a:cubicBezTo>
                <a:cubicBezTo>
                  <a:pt x="9093808" y="425910"/>
                  <a:pt x="9103257" y="373647"/>
                  <a:pt x="9061654" y="393730"/>
                </a:cubicBezTo>
                <a:cubicBezTo>
                  <a:pt x="9060114" y="344357"/>
                  <a:pt x="9015442" y="432718"/>
                  <a:pt x="8997577" y="380865"/>
                </a:cubicBezTo>
                <a:cubicBezTo>
                  <a:pt x="8969550" y="402056"/>
                  <a:pt x="8954076" y="446763"/>
                  <a:pt x="8907968" y="447345"/>
                </a:cubicBezTo>
                <a:cubicBezTo>
                  <a:pt x="8864369" y="428134"/>
                  <a:pt x="8818646" y="497461"/>
                  <a:pt x="8764163" y="471000"/>
                </a:cubicBezTo>
                <a:cubicBezTo>
                  <a:pt x="8744747" y="465539"/>
                  <a:pt x="8688469" y="474754"/>
                  <a:pt x="8680155" y="492404"/>
                </a:cubicBezTo>
                <a:cubicBezTo>
                  <a:pt x="8668902" y="497604"/>
                  <a:pt x="8654338" y="493892"/>
                  <a:pt x="8651436" y="511923"/>
                </a:cubicBezTo>
                <a:cubicBezTo>
                  <a:pt x="8645505" y="533975"/>
                  <a:pt x="8599739" y="507897"/>
                  <a:pt x="8609185" y="531525"/>
                </a:cubicBezTo>
                <a:cubicBezTo>
                  <a:pt x="8576806" y="513805"/>
                  <a:pt x="8560019" y="560634"/>
                  <a:pt x="8537091" y="574933"/>
                </a:cubicBezTo>
                <a:cubicBezTo>
                  <a:pt x="8510928" y="556486"/>
                  <a:pt x="8488623" y="604682"/>
                  <a:pt x="8435931" y="617926"/>
                </a:cubicBezTo>
                <a:cubicBezTo>
                  <a:pt x="8406978" y="596402"/>
                  <a:pt x="8400500" y="627188"/>
                  <a:pt x="8348623" y="600607"/>
                </a:cubicBezTo>
                <a:cubicBezTo>
                  <a:pt x="8347650" y="604255"/>
                  <a:pt x="8320537" y="587451"/>
                  <a:pt x="8276883" y="588214"/>
                </a:cubicBezTo>
                <a:cubicBezTo>
                  <a:pt x="8233229" y="588977"/>
                  <a:pt x="8147007" y="602039"/>
                  <a:pt x="8086698" y="605185"/>
                </a:cubicBezTo>
                <a:cubicBezTo>
                  <a:pt x="8018754" y="612533"/>
                  <a:pt x="8076794" y="658105"/>
                  <a:pt x="7982378" y="629799"/>
                </a:cubicBezTo>
                <a:cubicBezTo>
                  <a:pt x="7978309" y="650417"/>
                  <a:pt x="7968020" y="653434"/>
                  <a:pt x="7947952" y="648003"/>
                </a:cubicBezTo>
                <a:cubicBezTo>
                  <a:pt x="7915301" y="652980"/>
                  <a:pt x="7930086" y="699793"/>
                  <a:pt x="7890112" y="677915"/>
                </a:cubicBezTo>
                <a:cubicBezTo>
                  <a:pt x="7902561" y="702153"/>
                  <a:pt x="7831508" y="700184"/>
                  <a:pt x="7853284" y="723588"/>
                </a:cubicBezTo>
                <a:cubicBezTo>
                  <a:pt x="7838304" y="751013"/>
                  <a:pt x="7817999" y="714992"/>
                  <a:pt x="7802383" y="739359"/>
                </a:cubicBezTo>
                <a:cubicBezTo>
                  <a:pt x="7781922" y="742015"/>
                  <a:pt x="7755431" y="732207"/>
                  <a:pt x="7730518" y="739526"/>
                </a:cubicBezTo>
                <a:cubicBezTo>
                  <a:pt x="7716802" y="743091"/>
                  <a:pt x="7733019" y="753459"/>
                  <a:pt x="7720084" y="760750"/>
                </a:cubicBezTo>
                <a:cubicBezTo>
                  <a:pt x="7707149" y="768041"/>
                  <a:pt x="7671920" y="776612"/>
                  <a:pt x="7652907" y="783273"/>
                </a:cubicBezTo>
                <a:cubicBezTo>
                  <a:pt x="7630163" y="772504"/>
                  <a:pt x="7616976" y="783101"/>
                  <a:pt x="7606008" y="800717"/>
                </a:cubicBezTo>
                <a:cubicBezTo>
                  <a:pt x="7561224" y="806541"/>
                  <a:pt x="7527083" y="837162"/>
                  <a:pt x="7480223" y="856821"/>
                </a:cubicBezTo>
                <a:cubicBezTo>
                  <a:pt x="7422566" y="851729"/>
                  <a:pt x="7406130" y="898621"/>
                  <a:pt x="7356005" y="919462"/>
                </a:cubicBezTo>
                <a:cubicBezTo>
                  <a:pt x="7301710" y="896412"/>
                  <a:pt x="7327853" y="963334"/>
                  <a:pt x="7305396" y="986228"/>
                </a:cubicBezTo>
                <a:lnTo>
                  <a:pt x="7266251" y="967864"/>
                </a:lnTo>
                <a:lnTo>
                  <a:pt x="7258094" y="990679"/>
                </a:lnTo>
                <a:lnTo>
                  <a:pt x="7257893" y="991204"/>
                </a:lnTo>
                <a:lnTo>
                  <a:pt x="7247153" y="991550"/>
                </a:lnTo>
                <a:cubicBezTo>
                  <a:pt x="7228850" y="991013"/>
                  <a:pt x="7210872" y="989423"/>
                  <a:pt x="7193612" y="987042"/>
                </a:cubicBezTo>
                <a:cubicBezTo>
                  <a:pt x="7184018" y="1016185"/>
                  <a:pt x="7117645" y="991054"/>
                  <a:pt x="7132632" y="1042036"/>
                </a:cubicBezTo>
                <a:cubicBezTo>
                  <a:pt x="7109597" y="1040358"/>
                  <a:pt x="7092653" y="1020472"/>
                  <a:pt x="7105610" y="1053537"/>
                </a:cubicBezTo>
                <a:cubicBezTo>
                  <a:pt x="7098186" y="1053959"/>
                  <a:pt x="7071669" y="1042250"/>
                  <a:pt x="7069148" y="1047163"/>
                </a:cubicBezTo>
                <a:lnTo>
                  <a:pt x="7039634" y="1059971"/>
                </a:lnTo>
                <a:lnTo>
                  <a:pt x="7033445" y="1063314"/>
                </a:lnTo>
                <a:lnTo>
                  <a:pt x="6999157" y="1055282"/>
                </a:lnTo>
                <a:lnTo>
                  <a:pt x="6981874" y="1053827"/>
                </a:lnTo>
                <a:lnTo>
                  <a:pt x="6976102" y="1047854"/>
                </a:lnTo>
                <a:cubicBezTo>
                  <a:pt x="6970359" y="1044495"/>
                  <a:pt x="6962768" y="1043656"/>
                  <a:pt x="6951040" y="1048531"/>
                </a:cubicBezTo>
                <a:lnTo>
                  <a:pt x="6948497" y="1050706"/>
                </a:lnTo>
                <a:lnTo>
                  <a:pt x="6926582" y="1043462"/>
                </a:lnTo>
                <a:cubicBezTo>
                  <a:pt x="6919310" y="1039773"/>
                  <a:pt x="6839625" y="1034777"/>
                  <a:pt x="6833743" y="1027960"/>
                </a:cubicBezTo>
                <a:cubicBezTo>
                  <a:pt x="6776335" y="1015119"/>
                  <a:pt x="6761260" y="1047430"/>
                  <a:pt x="6687090" y="1063250"/>
                </a:cubicBezTo>
                <a:cubicBezTo>
                  <a:pt x="6621041" y="1075436"/>
                  <a:pt x="6482366" y="1074217"/>
                  <a:pt x="6431838" y="1063226"/>
                </a:cubicBezTo>
                <a:cubicBezTo>
                  <a:pt x="6405016" y="1060235"/>
                  <a:pt x="6309698" y="1067799"/>
                  <a:pt x="6327795" y="1088142"/>
                </a:cubicBezTo>
                <a:cubicBezTo>
                  <a:pt x="6241699" y="1050273"/>
                  <a:pt x="6228725" y="1111123"/>
                  <a:pt x="6136549" y="1100268"/>
                </a:cubicBezTo>
                <a:cubicBezTo>
                  <a:pt x="6096483" y="1157984"/>
                  <a:pt x="6053277" y="1099229"/>
                  <a:pt x="6004655" y="1114946"/>
                </a:cubicBezTo>
                <a:cubicBezTo>
                  <a:pt x="6010724" y="1065500"/>
                  <a:pt x="5948029" y="1149051"/>
                  <a:pt x="5936643" y="1095428"/>
                </a:cubicBezTo>
                <a:cubicBezTo>
                  <a:pt x="5928154" y="1099986"/>
                  <a:pt x="5920290" y="1106094"/>
                  <a:pt x="5912484" y="1112624"/>
                </a:cubicBezTo>
                <a:lnTo>
                  <a:pt x="5908387" y="1116018"/>
                </a:lnTo>
                <a:lnTo>
                  <a:pt x="5890495" y="1120268"/>
                </a:lnTo>
                <a:lnTo>
                  <a:pt x="5887318" y="1133134"/>
                </a:lnTo>
                <a:lnTo>
                  <a:pt x="5861726" y="1147891"/>
                </a:lnTo>
                <a:cubicBezTo>
                  <a:pt x="5851855" y="1151615"/>
                  <a:pt x="5818443" y="1153513"/>
                  <a:pt x="5805823" y="1152457"/>
                </a:cubicBezTo>
                <a:cubicBezTo>
                  <a:pt x="5761190" y="1128740"/>
                  <a:pt x="5745234" y="1208320"/>
                  <a:pt x="5689841" y="1176232"/>
                </a:cubicBezTo>
                <a:cubicBezTo>
                  <a:pt x="5645165" y="1182523"/>
                  <a:pt x="5638674" y="1185346"/>
                  <a:pt x="5605119" y="1190202"/>
                </a:cubicBezTo>
                <a:cubicBezTo>
                  <a:pt x="5595173" y="1211597"/>
                  <a:pt x="5481899" y="1180798"/>
                  <a:pt x="5488513" y="1205367"/>
                </a:cubicBezTo>
                <a:cubicBezTo>
                  <a:pt x="5455905" y="1184307"/>
                  <a:pt x="5430208" y="1229302"/>
                  <a:pt x="5402905" y="1241191"/>
                </a:cubicBezTo>
                <a:cubicBezTo>
                  <a:pt x="5353635" y="1248161"/>
                  <a:pt x="5228965" y="1244549"/>
                  <a:pt x="5192893" y="1247188"/>
                </a:cubicBezTo>
                <a:cubicBezTo>
                  <a:pt x="5191257" y="1250727"/>
                  <a:pt x="5178909" y="1254361"/>
                  <a:pt x="5164025" y="1257028"/>
                </a:cubicBezTo>
                <a:cubicBezTo>
                  <a:pt x="5149141" y="1259695"/>
                  <a:pt x="5121746" y="1277136"/>
                  <a:pt x="5103589" y="1263189"/>
                </a:cubicBezTo>
                <a:cubicBezTo>
                  <a:pt x="5020856" y="1221392"/>
                  <a:pt x="4961920" y="1251721"/>
                  <a:pt x="4894688" y="1247184"/>
                </a:cubicBezTo>
                <a:cubicBezTo>
                  <a:pt x="4819279" y="1247443"/>
                  <a:pt x="4886780" y="1276272"/>
                  <a:pt x="4788036" y="1238182"/>
                </a:cubicBezTo>
                <a:cubicBezTo>
                  <a:pt x="4780353" y="1258340"/>
                  <a:pt x="4768632" y="1260281"/>
                  <a:pt x="4747555" y="1252768"/>
                </a:cubicBezTo>
                <a:cubicBezTo>
                  <a:pt x="4711089" y="1254336"/>
                  <a:pt x="4719897" y="1302605"/>
                  <a:pt x="4679644" y="1276603"/>
                </a:cubicBezTo>
                <a:cubicBezTo>
                  <a:pt x="4651415" y="1288933"/>
                  <a:pt x="4636594" y="1288316"/>
                  <a:pt x="4617473" y="1296467"/>
                </a:cubicBezTo>
                <a:lnTo>
                  <a:pt x="4564919" y="1325507"/>
                </a:lnTo>
                <a:lnTo>
                  <a:pt x="4566586" y="1316963"/>
                </a:lnTo>
                <a:cubicBezTo>
                  <a:pt x="4569057" y="1308855"/>
                  <a:pt x="4571069" y="1299935"/>
                  <a:pt x="4556303" y="1300262"/>
                </a:cubicBezTo>
                <a:cubicBezTo>
                  <a:pt x="4525488" y="1305073"/>
                  <a:pt x="4517133" y="1269079"/>
                  <a:pt x="4502358" y="1302558"/>
                </a:cubicBezTo>
                <a:lnTo>
                  <a:pt x="4498919" y="1312115"/>
                </a:lnTo>
                <a:lnTo>
                  <a:pt x="4492075" y="1313357"/>
                </a:lnTo>
                <a:cubicBezTo>
                  <a:pt x="4488463" y="1312870"/>
                  <a:pt x="4486534" y="1310394"/>
                  <a:pt x="4487466" y="1304102"/>
                </a:cubicBezTo>
                <a:cubicBezTo>
                  <a:pt x="4457512" y="1328789"/>
                  <a:pt x="4426787" y="1287064"/>
                  <a:pt x="4398292" y="1278410"/>
                </a:cubicBezTo>
                <a:cubicBezTo>
                  <a:pt x="4375210" y="1302378"/>
                  <a:pt x="4366248" y="1283298"/>
                  <a:pt x="4306088" y="1282512"/>
                </a:cubicBezTo>
                <a:cubicBezTo>
                  <a:pt x="4280844" y="1310113"/>
                  <a:pt x="4237476" y="1258925"/>
                  <a:pt x="4188995" y="1296718"/>
                </a:cubicBezTo>
                <a:cubicBezTo>
                  <a:pt x="4186961" y="1293392"/>
                  <a:pt x="4157312" y="1287787"/>
                  <a:pt x="4136582" y="1287687"/>
                </a:cubicBezTo>
                <a:cubicBezTo>
                  <a:pt x="4115852" y="1287587"/>
                  <a:pt x="4081037" y="1280166"/>
                  <a:pt x="4064614" y="1296118"/>
                </a:cubicBezTo>
                <a:cubicBezTo>
                  <a:pt x="3987264" y="1347194"/>
                  <a:pt x="3967205" y="1309881"/>
                  <a:pt x="3900948" y="1322156"/>
                </a:cubicBezTo>
                <a:cubicBezTo>
                  <a:pt x="3826014" y="1330612"/>
                  <a:pt x="3831060" y="1333478"/>
                  <a:pt x="3787890" y="1322164"/>
                </a:cubicBezTo>
                <a:cubicBezTo>
                  <a:pt x="3777929" y="1303028"/>
                  <a:pt x="3766063" y="1332733"/>
                  <a:pt x="3745993" y="1342630"/>
                </a:cubicBezTo>
                <a:cubicBezTo>
                  <a:pt x="3709591" y="1345286"/>
                  <a:pt x="3712765" y="1296323"/>
                  <a:pt x="3675785" y="1326802"/>
                </a:cubicBezTo>
                <a:cubicBezTo>
                  <a:pt x="3682573" y="1300349"/>
                  <a:pt x="3606829" y="1318588"/>
                  <a:pt x="3623856" y="1290804"/>
                </a:cubicBezTo>
                <a:cubicBezTo>
                  <a:pt x="3600335" y="1267550"/>
                  <a:pt x="3588308" y="1307279"/>
                  <a:pt x="3564933" y="1287147"/>
                </a:cubicBezTo>
                <a:cubicBezTo>
                  <a:pt x="3538420" y="1283043"/>
                  <a:pt x="3579946" y="1314789"/>
                  <a:pt x="3550537" y="1317552"/>
                </a:cubicBezTo>
                <a:cubicBezTo>
                  <a:pt x="3514920" y="1316159"/>
                  <a:pt x="3514600" y="1364317"/>
                  <a:pt x="3487736" y="1303493"/>
                </a:cubicBezTo>
                <a:cubicBezTo>
                  <a:pt x="3450312" y="1319195"/>
                  <a:pt x="3443340" y="1291726"/>
                  <a:pt x="3392548" y="1278741"/>
                </a:cubicBezTo>
                <a:cubicBezTo>
                  <a:pt x="3371053" y="1294449"/>
                  <a:pt x="3354022" y="1287164"/>
                  <a:pt x="3337466" y="1272537"/>
                </a:cubicBezTo>
                <a:cubicBezTo>
                  <a:pt x="3287808" y="1277154"/>
                  <a:pt x="3231625" y="1217343"/>
                  <a:pt x="3175981" y="1208973"/>
                </a:cubicBezTo>
                <a:cubicBezTo>
                  <a:pt x="3115467" y="1227175"/>
                  <a:pt x="3096324" y="1223154"/>
                  <a:pt x="3036856" y="1214383"/>
                </a:cubicBezTo>
                <a:cubicBezTo>
                  <a:pt x="2976484" y="1195723"/>
                  <a:pt x="2863716" y="1149668"/>
                  <a:pt x="2824973" y="1134864"/>
                </a:cubicBezTo>
                <a:cubicBezTo>
                  <a:pt x="2817752" y="1140972"/>
                  <a:pt x="2802616" y="1134132"/>
                  <a:pt x="2804398" y="1125556"/>
                </a:cubicBezTo>
                <a:cubicBezTo>
                  <a:pt x="2796364" y="1128008"/>
                  <a:pt x="2737660" y="1151579"/>
                  <a:pt x="2736109" y="1137717"/>
                </a:cubicBezTo>
                <a:cubicBezTo>
                  <a:pt x="2696082" y="1134954"/>
                  <a:pt x="2695314" y="1134322"/>
                  <a:pt x="2659096" y="1150294"/>
                </a:cubicBezTo>
                <a:cubicBezTo>
                  <a:pt x="2582535" y="1124403"/>
                  <a:pt x="2622743" y="1189988"/>
                  <a:pt x="2567088" y="1181781"/>
                </a:cubicBezTo>
                <a:cubicBezTo>
                  <a:pt x="2523074" y="1153322"/>
                  <a:pt x="2505741" y="1175022"/>
                  <a:pt x="2454501" y="1155455"/>
                </a:cubicBezTo>
                <a:cubicBezTo>
                  <a:pt x="2435184" y="1199648"/>
                  <a:pt x="2405890" y="1149324"/>
                  <a:pt x="2385161" y="1161312"/>
                </a:cubicBezTo>
                <a:cubicBezTo>
                  <a:pt x="2329714" y="1166582"/>
                  <a:pt x="2322102" y="1137771"/>
                  <a:pt x="2273361" y="1134090"/>
                </a:cubicBezTo>
                <a:cubicBezTo>
                  <a:pt x="2270204" y="1112590"/>
                  <a:pt x="2164540" y="1136821"/>
                  <a:pt x="2132003" y="1139225"/>
                </a:cubicBezTo>
                <a:cubicBezTo>
                  <a:pt x="2119616" y="1127805"/>
                  <a:pt x="2068429" y="1132839"/>
                  <a:pt x="2041224" y="1147536"/>
                </a:cubicBezTo>
                <a:cubicBezTo>
                  <a:pt x="2072319" y="1178143"/>
                  <a:pt x="2006941" y="1118646"/>
                  <a:pt x="2010157" y="1152767"/>
                </a:cubicBezTo>
                <a:cubicBezTo>
                  <a:pt x="1976080" y="1167742"/>
                  <a:pt x="1904926" y="1183913"/>
                  <a:pt x="1859213" y="1199540"/>
                </a:cubicBezTo>
                <a:cubicBezTo>
                  <a:pt x="1837985" y="1173314"/>
                  <a:pt x="1772946" y="1249813"/>
                  <a:pt x="1735877" y="1246527"/>
                </a:cubicBezTo>
                <a:cubicBezTo>
                  <a:pt x="1727774" y="1263559"/>
                  <a:pt x="1674382" y="1247072"/>
                  <a:pt x="1660167" y="1236849"/>
                </a:cubicBezTo>
                <a:cubicBezTo>
                  <a:pt x="1541640" y="1221134"/>
                  <a:pt x="1352140" y="1267338"/>
                  <a:pt x="1279827" y="1245307"/>
                </a:cubicBezTo>
                <a:lnTo>
                  <a:pt x="1021737" y="1238739"/>
                </a:lnTo>
                <a:cubicBezTo>
                  <a:pt x="1011829" y="1264670"/>
                  <a:pt x="960483" y="1235921"/>
                  <a:pt x="959820" y="1275863"/>
                </a:cubicBezTo>
                <a:cubicBezTo>
                  <a:pt x="950745" y="1291685"/>
                  <a:pt x="934594" y="1289700"/>
                  <a:pt x="929137" y="1273957"/>
                </a:cubicBezTo>
                <a:cubicBezTo>
                  <a:pt x="909281" y="1275184"/>
                  <a:pt x="894620" y="1293444"/>
                  <a:pt x="878849" y="1266740"/>
                </a:cubicBezTo>
                <a:cubicBezTo>
                  <a:pt x="851668" y="1267510"/>
                  <a:pt x="816599" y="1322523"/>
                  <a:pt x="800667" y="1282041"/>
                </a:cubicBezTo>
                <a:cubicBezTo>
                  <a:pt x="741645" y="1285469"/>
                  <a:pt x="699773" y="1269716"/>
                  <a:pt x="644906" y="1273685"/>
                </a:cubicBezTo>
                <a:cubicBezTo>
                  <a:pt x="541527" y="1321342"/>
                  <a:pt x="446058" y="1236106"/>
                  <a:pt x="379869" y="1339165"/>
                </a:cubicBezTo>
                <a:cubicBezTo>
                  <a:pt x="292000" y="1296022"/>
                  <a:pt x="211611" y="1323804"/>
                  <a:pt x="137696" y="1319217"/>
                </a:cubicBezTo>
                <a:cubicBezTo>
                  <a:pt x="102121" y="1327987"/>
                  <a:pt x="88791" y="1285209"/>
                  <a:pt x="54250" y="1315838"/>
                </a:cubicBezTo>
                <a:cubicBezTo>
                  <a:pt x="49461" y="1305340"/>
                  <a:pt x="39595" y="1300426"/>
                  <a:pt x="28042" y="1297822"/>
                </a:cubicBezTo>
                <a:lnTo>
                  <a:pt x="0" y="1294612"/>
                </a:lnTo>
                <a:lnTo>
                  <a:pt x="0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6CA7F72-3DF9-4389-A72F-3FD75C183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07088" y="6114199"/>
            <a:ext cx="6884912" cy="743802"/>
          </a:xfrm>
          <a:custGeom>
            <a:avLst/>
            <a:gdLst>
              <a:gd name="connsiteX0" fmla="*/ 6884912 w 6884912"/>
              <a:gd name="connsiteY0" fmla="*/ 0 h 743802"/>
              <a:gd name="connsiteX1" fmla="*/ 6884912 w 6884912"/>
              <a:gd name="connsiteY1" fmla="*/ 743802 h 743802"/>
              <a:gd name="connsiteX2" fmla="*/ 0 w 6884912"/>
              <a:gd name="connsiteY2" fmla="*/ 743802 h 743802"/>
              <a:gd name="connsiteX3" fmla="*/ 9 w 6884912"/>
              <a:gd name="connsiteY3" fmla="*/ 743799 h 743802"/>
              <a:gd name="connsiteX4" fmla="*/ 6884911 w 6884912"/>
              <a:gd name="connsiteY4" fmla="*/ 743799 h 743802"/>
              <a:gd name="connsiteX5" fmla="*/ 6884911 w 6884912"/>
              <a:gd name="connsiteY5" fmla="*/ 1 h 743802"/>
              <a:gd name="connsiteX6" fmla="*/ 6884912 w 6884912"/>
              <a:gd name="connsiteY6" fmla="*/ 0 h 74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4912" h="743802">
                <a:moveTo>
                  <a:pt x="6884912" y="0"/>
                </a:moveTo>
                <a:lnTo>
                  <a:pt x="6884912" y="743802"/>
                </a:lnTo>
                <a:lnTo>
                  <a:pt x="0" y="743802"/>
                </a:lnTo>
                <a:lnTo>
                  <a:pt x="9" y="743799"/>
                </a:lnTo>
                <a:lnTo>
                  <a:pt x="6884911" y="743799"/>
                </a:lnTo>
                <a:lnTo>
                  <a:pt x="6884911" y="1"/>
                </a:lnTo>
                <a:lnTo>
                  <a:pt x="688491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4C4B4538-09A2-724D-CF56-CD20C4AC37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5792" y="6378819"/>
            <a:ext cx="851523" cy="430589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792C42C-10E6-928F-1E22-3B113C153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625" y="914400"/>
            <a:ext cx="10504488" cy="5199063"/>
          </a:xfrm>
        </p:spPr>
        <p:txBody>
          <a:bodyPr anchor="ctr"/>
          <a:lstStyle>
            <a:lvl1pPr marL="0" indent="0" algn="ctr">
              <a:buNone/>
              <a:defRPr sz="3200" b="1"/>
            </a:lvl1pPr>
            <a:lvl2pPr algn="ctr">
              <a:spcBef>
                <a:spcPts val="500"/>
              </a:spcBef>
              <a:spcAft>
                <a:spcPts val="1200"/>
              </a:spcAft>
              <a:defRPr sz="2400" cap="all" spc="600" baseline="0"/>
            </a:lvl2pPr>
            <a:lvl3pPr marL="230400" indent="-230400" algn="ctr">
              <a:spcBef>
                <a:spcPts val="2400"/>
              </a:spcBef>
              <a:buFont typeface="Fonte do Sistema Regular"/>
              <a:buChar char="–"/>
              <a:defRPr sz="2400"/>
            </a:lvl3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</p:txBody>
      </p:sp>
      <p:cxnSp>
        <p:nvCxnSpPr>
          <p:cNvPr id="3" name="Straight Connector 20">
            <a:extLst>
              <a:ext uri="{FF2B5EF4-FFF2-40B4-BE49-F238E27FC236}">
                <a16:creationId xmlns:a16="http://schemas.microsoft.com/office/drawing/2014/main" id="{3E6A3E8C-7CCC-8551-0F55-EBA22726F8DE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5B8FED69-B399-6E22-0F53-E57D54A1B05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2">
            <a:extLst>
              <a:ext uri="{FF2B5EF4-FFF2-40B4-BE49-F238E27FC236}">
                <a16:creationId xmlns:a16="http://schemas.microsoft.com/office/drawing/2014/main" id="{AD58598F-D664-82DF-DBC6-F881B7FEFD4B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3">
            <a:extLst>
              <a:ext uri="{FF2B5EF4-FFF2-40B4-BE49-F238E27FC236}">
                <a16:creationId xmlns:a16="http://schemas.microsoft.com/office/drawing/2014/main" id="{92582795-644A-A60E-13F1-5FEA61F2546F}"/>
              </a:ext>
            </a:extLst>
          </p:cNvPr>
          <p:cNvCxnSpPr>
            <a:cxnSpLocks/>
          </p:cNvCxnSpPr>
          <p:nvPr userDrawn="1"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4">
            <a:extLst>
              <a:ext uri="{FF2B5EF4-FFF2-40B4-BE49-F238E27FC236}">
                <a16:creationId xmlns:a16="http://schemas.microsoft.com/office/drawing/2014/main" id="{C24DF6B7-D238-84A0-3297-CD323FEBC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5">
            <a:extLst>
              <a:ext uri="{FF2B5EF4-FFF2-40B4-BE49-F238E27FC236}">
                <a16:creationId xmlns:a16="http://schemas.microsoft.com/office/drawing/2014/main" id="{6376C49F-CED8-8B2C-E4CF-DA19C67AA51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>
            <a:extLst>
              <a:ext uri="{FF2B5EF4-FFF2-40B4-BE49-F238E27FC236}">
                <a16:creationId xmlns:a16="http://schemas.microsoft.com/office/drawing/2014/main" id="{B0737510-9E85-EEE0-5D74-C392BCE2C0A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5468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nt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C0FC56AA-954F-6348-D0CE-0E9C63852F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04202" y="555786"/>
            <a:ext cx="3637535" cy="3826939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58C4B7E-8AD2-4DB7-8297-2C077FA87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248399"/>
            <a:ext cx="12192000" cy="609602"/>
          </a:xfrm>
          <a:custGeom>
            <a:avLst/>
            <a:gdLst>
              <a:gd name="connsiteX0" fmla="*/ 5427496 w 12192000"/>
              <a:gd name="connsiteY0" fmla="*/ 48 h 843657"/>
              <a:gd name="connsiteX1" fmla="*/ 5725893 w 12192000"/>
              <a:gd name="connsiteY1" fmla="*/ 21789 h 843657"/>
              <a:gd name="connsiteX2" fmla="*/ 5843016 w 12192000"/>
              <a:gd name="connsiteY2" fmla="*/ 15229 h 843657"/>
              <a:gd name="connsiteX3" fmla="*/ 5846849 w 12192000"/>
              <a:gd name="connsiteY3" fmla="*/ 32983 h 843657"/>
              <a:gd name="connsiteX4" fmla="*/ 5899818 w 12192000"/>
              <a:gd name="connsiteY4" fmla="*/ 25502 h 843657"/>
              <a:gd name="connsiteX5" fmla="*/ 6034990 w 12192000"/>
              <a:gd name="connsiteY5" fmla="*/ 39501 h 843657"/>
              <a:gd name="connsiteX6" fmla="*/ 6231181 w 12192000"/>
              <a:gd name="connsiteY6" fmla="*/ 59432 h 843657"/>
              <a:gd name="connsiteX7" fmla="*/ 6336161 w 12192000"/>
              <a:gd name="connsiteY7" fmla="*/ 80469 h 843657"/>
              <a:gd name="connsiteX8" fmla="*/ 6424286 w 12192000"/>
              <a:gd name="connsiteY8" fmla="*/ 80202 h 843657"/>
              <a:gd name="connsiteX9" fmla="*/ 6498206 w 12192000"/>
              <a:gd name="connsiteY9" fmla="*/ 88921 h 843657"/>
              <a:gd name="connsiteX10" fmla="*/ 6524438 w 12192000"/>
              <a:gd name="connsiteY10" fmla="*/ 92235 h 843657"/>
              <a:gd name="connsiteX11" fmla="*/ 6528543 w 12192000"/>
              <a:gd name="connsiteY11" fmla="*/ 96055 h 843657"/>
              <a:gd name="connsiteX12" fmla="*/ 6550787 w 12192000"/>
              <a:gd name="connsiteY12" fmla="*/ 79748 h 843657"/>
              <a:gd name="connsiteX13" fmla="*/ 6638443 w 12192000"/>
              <a:gd name="connsiteY13" fmla="*/ 117301 h 843657"/>
              <a:gd name="connsiteX14" fmla="*/ 6639771 w 12192000"/>
              <a:gd name="connsiteY14" fmla="*/ 116273 h 843657"/>
              <a:gd name="connsiteX15" fmla="*/ 6733110 w 12192000"/>
              <a:gd name="connsiteY15" fmla="*/ 109431 h 843657"/>
              <a:gd name="connsiteX16" fmla="*/ 6823638 w 12192000"/>
              <a:gd name="connsiteY16" fmla="*/ 103653 h 843657"/>
              <a:gd name="connsiteX17" fmla="*/ 6834898 w 12192000"/>
              <a:gd name="connsiteY17" fmla="*/ 105044 h 843657"/>
              <a:gd name="connsiteX18" fmla="*/ 6835271 w 12192000"/>
              <a:gd name="connsiteY18" fmla="*/ 104811 h 843657"/>
              <a:gd name="connsiteX19" fmla="*/ 6847445 w 12192000"/>
              <a:gd name="connsiteY19" fmla="*/ 105763 h 843657"/>
              <a:gd name="connsiteX20" fmla="*/ 6855429 w 12192000"/>
              <a:gd name="connsiteY20" fmla="*/ 107584 h 843657"/>
              <a:gd name="connsiteX21" fmla="*/ 6923302 w 12192000"/>
              <a:gd name="connsiteY21" fmla="*/ 131290 h 843657"/>
              <a:gd name="connsiteX22" fmla="*/ 7046891 w 12192000"/>
              <a:gd name="connsiteY22" fmla="*/ 109264 h 843657"/>
              <a:gd name="connsiteX23" fmla="*/ 7233811 w 12192000"/>
              <a:gd name="connsiteY23" fmla="*/ 127598 h 843657"/>
              <a:gd name="connsiteX24" fmla="*/ 7371301 w 12192000"/>
              <a:gd name="connsiteY24" fmla="*/ 118421 h 843657"/>
              <a:gd name="connsiteX25" fmla="*/ 7574701 w 12192000"/>
              <a:gd name="connsiteY25" fmla="*/ 190435 h 843657"/>
              <a:gd name="connsiteX26" fmla="*/ 7580910 w 12192000"/>
              <a:gd name="connsiteY26" fmla="*/ 199699 h 843657"/>
              <a:gd name="connsiteX27" fmla="*/ 7592267 w 12192000"/>
              <a:gd name="connsiteY27" fmla="*/ 206716 h 843657"/>
              <a:gd name="connsiteX28" fmla="*/ 7594969 w 12192000"/>
              <a:gd name="connsiteY28" fmla="*/ 206552 h 843657"/>
              <a:gd name="connsiteX29" fmla="*/ 7612066 w 12192000"/>
              <a:gd name="connsiteY29" fmla="*/ 211669 h 843657"/>
              <a:gd name="connsiteX30" fmla="*/ 7613197 w 12192000"/>
              <a:gd name="connsiteY30" fmla="*/ 214836 h 843657"/>
              <a:gd name="connsiteX31" fmla="*/ 7624109 w 12192000"/>
              <a:gd name="connsiteY31" fmla="*/ 218987 h 843657"/>
              <a:gd name="connsiteX32" fmla="*/ 7643393 w 12192000"/>
              <a:gd name="connsiteY32" fmla="*/ 228895 h 843657"/>
              <a:gd name="connsiteX33" fmla="*/ 7649074 w 12192000"/>
              <a:gd name="connsiteY33" fmla="*/ 229127 h 843657"/>
              <a:gd name="connsiteX34" fmla="*/ 7681385 w 12192000"/>
              <a:gd name="connsiteY34" fmla="*/ 241546 h 843657"/>
              <a:gd name="connsiteX35" fmla="*/ 7682814 w 12192000"/>
              <a:gd name="connsiteY35" fmla="*/ 240947 h 843657"/>
              <a:gd name="connsiteX36" fmla="*/ 7696214 w 12192000"/>
              <a:gd name="connsiteY36" fmla="*/ 241085 h 843657"/>
              <a:gd name="connsiteX37" fmla="*/ 7819450 w 12192000"/>
              <a:gd name="connsiteY37" fmla="*/ 251097 h 843657"/>
              <a:gd name="connsiteX38" fmla="*/ 7826804 w 12192000"/>
              <a:gd name="connsiteY38" fmla="*/ 253271 h 843657"/>
              <a:gd name="connsiteX39" fmla="*/ 7827179 w 12192000"/>
              <a:gd name="connsiteY39" fmla="*/ 253144 h 843657"/>
              <a:gd name="connsiteX40" fmla="*/ 7835389 w 12192000"/>
              <a:gd name="connsiteY40" fmla="*/ 255095 h 843657"/>
              <a:gd name="connsiteX41" fmla="*/ 7840212 w 12192000"/>
              <a:gd name="connsiteY41" fmla="*/ 257235 h 843657"/>
              <a:gd name="connsiteX42" fmla="*/ 7854477 w 12192000"/>
              <a:gd name="connsiteY42" fmla="*/ 261452 h 843657"/>
              <a:gd name="connsiteX43" fmla="*/ 7925416 w 12192000"/>
              <a:gd name="connsiteY43" fmla="*/ 250871 h 843657"/>
              <a:gd name="connsiteX44" fmla="*/ 8027820 w 12192000"/>
              <a:gd name="connsiteY44" fmla="*/ 237431 h 843657"/>
              <a:gd name="connsiteX45" fmla="*/ 8082003 w 12192000"/>
              <a:gd name="connsiteY45" fmla="*/ 258480 h 843657"/>
              <a:gd name="connsiteX46" fmla="*/ 8258788 w 12192000"/>
              <a:gd name="connsiteY46" fmla="*/ 272192 h 843657"/>
              <a:gd name="connsiteX47" fmla="*/ 8292894 w 12192000"/>
              <a:gd name="connsiteY47" fmla="*/ 269919 h 843657"/>
              <a:gd name="connsiteX48" fmla="*/ 8297864 w 12192000"/>
              <a:gd name="connsiteY48" fmla="*/ 268332 h 843657"/>
              <a:gd name="connsiteX49" fmla="*/ 8304197 w 12192000"/>
              <a:gd name="connsiteY49" fmla="*/ 267834 h 843657"/>
              <a:gd name="connsiteX50" fmla="*/ 8320276 w 12192000"/>
              <a:gd name="connsiteY50" fmla="*/ 270133 h 843657"/>
              <a:gd name="connsiteX51" fmla="*/ 8326122 w 12192000"/>
              <a:gd name="connsiteY51" fmla="*/ 271603 h 843657"/>
              <a:gd name="connsiteX52" fmla="*/ 8335105 w 12192000"/>
              <a:gd name="connsiteY52" fmla="*/ 272466 h 843657"/>
              <a:gd name="connsiteX53" fmla="*/ 8335390 w 12192000"/>
              <a:gd name="connsiteY53" fmla="*/ 272295 h 843657"/>
              <a:gd name="connsiteX54" fmla="*/ 8383421 w 12192000"/>
              <a:gd name="connsiteY54" fmla="*/ 274638 h 843657"/>
              <a:gd name="connsiteX55" fmla="*/ 8443863 w 12192000"/>
              <a:gd name="connsiteY55" fmla="*/ 268710 h 843657"/>
              <a:gd name="connsiteX56" fmla="*/ 8467401 w 12192000"/>
              <a:gd name="connsiteY56" fmla="*/ 267736 h 843657"/>
              <a:gd name="connsiteX57" fmla="*/ 8480310 w 12192000"/>
              <a:gd name="connsiteY57" fmla="*/ 266190 h 843657"/>
              <a:gd name="connsiteX58" fmla="*/ 8481334 w 12192000"/>
              <a:gd name="connsiteY58" fmla="*/ 265430 h 843657"/>
              <a:gd name="connsiteX59" fmla="*/ 8519400 w 12192000"/>
              <a:gd name="connsiteY59" fmla="*/ 273417 h 843657"/>
              <a:gd name="connsiteX60" fmla="*/ 8673416 w 12192000"/>
              <a:gd name="connsiteY60" fmla="*/ 324197 h 843657"/>
              <a:gd name="connsiteX61" fmla="*/ 8915200 w 12192000"/>
              <a:gd name="connsiteY61" fmla="*/ 356781 h 843657"/>
              <a:gd name="connsiteX62" fmla="*/ 9059198 w 12192000"/>
              <a:gd name="connsiteY62" fmla="*/ 364924 h 843657"/>
              <a:gd name="connsiteX63" fmla="*/ 9178845 w 12192000"/>
              <a:gd name="connsiteY63" fmla="*/ 379331 h 843657"/>
              <a:gd name="connsiteX64" fmla="*/ 9291225 w 12192000"/>
              <a:gd name="connsiteY64" fmla="*/ 384156 h 843657"/>
              <a:gd name="connsiteX65" fmla="*/ 9370554 w 12192000"/>
              <a:gd name="connsiteY65" fmla="*/ 395218 h 843657"/>
              <a:gd name="connsiteX66" fmla="*/ 9413541 w 12192000"/>
              <a:gd name="connsiteY66" fmla="*/ 394032 h 843657"/>
              <a:gd name="connsiteX67" fmla="*/ 9457933 w 12192000"/>
              <a:gd name="connsiteY67" fmla="*/ 395525 h 843657"/>
              <a:gd name="connsiteX68" fmla="*/ 9592718 w 12192000"/>
              <a:gd name="connsiteY68" fmla="*/ 403735 h 843657"/>
              <a:gd name="connsiteX69" fmla="*/ 9668575 w 12192000"/>
              <a:gd name="connsiteY69" fmla="*/ 410688 h 843657"/>
              <a:gd name="connsiteX70" fmla="*/ 9715652 w 12192000"/>
              <a:gd name="connsiteY70" fmla="*/ 411123 h 843657"/>
              <a:gd name="connsiteX71" fmla="*/ 9777853 w 12192000"/>
              <a:gd name="connsiteY71" fmla="*/ 400831 h 843657"/>
              <a:gd name="connsiteX72" fmla="*/ 9851249 w 12192000"/>
              <a:gd name="connsiteY72" fmla="*/ 415333 h 843657"/>
              <a:gd name="connsiteX73" fmla="*/ 9976759 w 12192000"/>
              <a:gd name="connsiteY73" fmla="*/ 429768 h 843657"/>
              <a:gd name="connsiteX74" fmla="*/ 10190155 w 12192000"/>
              <a:gd name="connsiteY74" fmla="*/ 473343 h 843657"/>
              <a:gd name="connsiteX75" fmla="*/ 10283621 w 12192000"/>
              <a:gd name="connsiteY75" fmla="*/ 482672 h 843657"/>
              <a:gd name="connsiteX76" fmla="*/ 10363623 w 12192000"/>
              <a:gd name="connsiteY76" fmla="*/ 479281 h 843657"/>
              <a:gd name="connsiteX77" fmla="*/ 10418680 w 12192000"/>
              <a:gd name="connsiteY77" fmla="*/ 481335 h 843657"/>
              <a:gd name="connsiteX78" fmla="*/ 10476232 w 12192000"/>
              <a:gd name="connsiteY78" fmla="*/ 487929 h 843657"/>
              <a:gd name="connsiteX79" fmla="*/ 10477443 w 12192000"/>
              <a:gd name="connsiteY79" fmla="*/ 488348 h 843657"/>
              <a:gd name="connsiteX80" fmla="*/ 10478546 w 12192000"/>
              <a:gd name="connsiteY80" fmla="*/ 484593 h 843657"/>
              <a:gd name="connsiteX81" fmla="*/ 10522544 w 12192000"/>
              <a:gd name="connsiteY81" fmla="*/ 483599 h 843657"/>
              <a:gd name="connsiteX82" fmla="*/ 10525940 w 12192000"/>
              <a:gd name="connsiteY82" fmla="*/ 488575 h 843657"/>
              <a:gd name="connsiteX83" fmla="*/ 10527978 w 12192000"/>
              <a:gd name="connsiteY83" fmla="*/ 487468 h 843657"/>
              <a:gd name="connsiteX84" fmla="*/ 10551856 w 12192000"/>
              <a:gd name="connsiteY84" fmla="*/ 495400 h 843657"/>
              <a:gd name="connsiteX85" fmla="*/ 10651180 w 12192000"/>
              <a:gd name="connsiteY85" fmla="*/ 481776 h 843657"/>
              <a:gd name="connsiteX86" fmla="*/ 10692407 w 12192000"/>
              <a:gd name="connsiteY86" fmla="*/ 479535 h 843657"/>
              <a:gd name="connsiteX87" fmla="*/ 10805173 w 12192000"/>
              <a:gd name="connsiteY87" fmla="*/ 469286 h 843657"/>
              <a:gd name="connsiteX88" fmla="*/ 10918240 w 12192000"/>
              <a:gd name="connsiteY88" fmla="*/ 455873 h 843657"/>
              <a:gd name="connsiteX89" fmla="*/ 10985893 w 12192000"/>
              <a:gd name="connsiteY89" fmla="*/ 430155 h 843657"/>
              <a:gd name="connsiteX90" fmla="*/ 11078762 w 12192000"/>
              <a:gd name="connsiteY90" fmla="*/ 421051 h 843657"/>
              <a:gd name="connsiteX91" fmla="*/ 11113454 w 12192000"/>
              <a:gd name="connsiteY91" fmla="*/ 390853 h 843657"/>
              <a:gd name="connsiteX92" fmla="*/ 11262187 w 12192000"/>
              <a:gd name="connsiteY92" fmla="*/ 378634 h 843657"/>
              <a:gd name="connsiteX93" fmla="*/ 11357725 w 12192000"/>
              <a:gd name="connsiteY93" fmla="*/ 347628 h 843657"/>
              <a:gd name="connsiteX94" fmla="*/ 11514053 w 12192000"/>
              <a:gd name="connsiteY94" fmla="*/ 323566 h 843657"/>
              <a:gd name="connsiteX95" fmla="*/ 11560799 w 12192000"/>
              <a:gd name="connsiteY95" fmla="*/ 310945 h 843657"/>
              <a:gd name="connsiteX96" fmla="*/ 11555095 w 12192000"/>
              <a:gd name="connsiteY96" fmla="*/ 330247 h 843657"/>
              <a:gd name="connsiteX97" fmla="*/ 11601935 w 12192000"/>
              <a:gd name="connsiteY97" fmla="*/ 336765 h 843657"/>
              <a:gd name="connsiteX98" fmla="*/ 11689326 w 12192000"/>
              <a:gd name="connsiteY98" fmla="*/ 303103 h 843657"/>
              <a:gd name="connsiteX99" fmla="*/ 11889311 w 12192000"/>
              <a:gd name="connsiteY99" fmla="*/ 296043 h 843657"/>
              <a:gd name="connsiteX100" fmla="*/ 11894969 w 12192000"/>
              <a:gd name="connsiteY100" fmla="*/ 296953 h 843657"/>
              <a:gd name="connsiteX101" fmla="*/ 11890989 w 12192000"/>
              <a:gd name="connsiteY101" fmla="*/ 298008 h 843657"/>
              <a:gd name="connsiteX102" fmla="*/ 11895904 w 12192000"/>
              <a:gd name="connsiteY102" fmla="*/ 297102 h 843657"/>
              <a:gd name="connsiteX103" fmla="*/ 11894969 w 12192000"/>
              <a:gd name="connsiteY103" fmla="*/ 296953 h 843657"/>
              <a:gd name="connsiteX104" fmla="*/ 11896981 w 12192000"/>
              <a:gd name="connsiteY104" fmla="*/ 296418 h 843657"/>
              <a:gd name="connsiteX105" fmla="*/ 11931533 w 12192000"/>
              <a:gd name="connsiteY105" fmla="*/ 322577 h 843657"/>
              <a:gd name="connsiteX106" fmla="*/ 11970826 w 12192000"/>
              <a:gd name="connsiteY106" fmla="*/ 284547 h 843657"/>
              <a:gd name="connsiteX107" fmla="*/ 11998411 w 12192000"/>
              <a:gd name="connsiteY107" fmla="*/ 275459 h 843657"/>
              <a:gd name="connsiteX108" fmla="*/ 12070284 w 12192000"/>
              <a:gd name="connsiteY108" fmla="*/ 252823 h 843657"/>
              <a:gd name="connsiteX109" fmla="*/ 12149273 w 12192000"/>
              <a:gd name="connsiteY109" fmla="*/ 283340 h 843657"/>
              <a:gd name="connsiteX110" fmla="*/ 12192000 w 12192000"/>
              <a:gd name="connsiteY110" fmla="*/ 293933 h 843657"/>
              <a:gd name="connsiteX111" fmla="*/ 12192000 w 12192000"/>
              <a:gd name="connsiteY111" fmla="*/ 843657 h 843657"/>
              <a:gd name="connsiteX112" fmla="*/ 0 w 12192000"/>
              <a:gd name="connsiteY112" fmla="*/ 843657 h 843657"/>
              <a:gd name="connsiteX113" fmla="*/ 0 w 12192000"/>
              <a:gd name="connsiteY113" fmla="*/ 517671 h 843657"/>
              <a:gd name="connsiteX114" fmla="*/ 62970 w 12192000"/>
              <a:gd name="connsiteY114" fmla="*/ 497349 h 843657"/>
              <a:gd name="connsiteX115" fmla="*/ 163102 w 12192000"/>
              <a:gd name="connsiteY115" fmla="*/ 486965 h 843657"/>
              <a:gd name="connsiteX116" fmla="*/ 327347 w 12192000"/>
              <a:gd name="connsiteY116" fmla="*/ 474218 h 843657"/>
              <a:gd name="connsiteX117" fmla="*/ 616456 w 12192000"/>
              <a:gd name="connsiteY117" fmla="*/ 448171 h 843657"/>
              <a:gd name="connsiteX118" fmla="*/ 805377 w 12192000"/>
              <a:gd name="connsiteY118" fmla="*/ 441830 h 843657"/>
              <a:gd name="connsiteX119" fmla="*/ 937261 w 12192000"/>
              <a:gd name="connsiteY119" fmla="*/ 436268 h 843657"/>
              <a:gd name="connsiteX120" fmla="*/ 1139080 w 12192000"/>
              <a:gd name="connsiteY120" fmla="*/ 358865 h 843657"/>
              <a:gd name="connsiteX121" fmla="*/ 1319302 w 12192000"/>
              <a:gd name="connsiteY121" fmla="*/ 308917 h 843657"/>
              <a:gd name="connsiteX122" fmla="*/ 1385386 w 12192000"/>
              <a:gd name="connsiteY122" fmla="*/ 296402 h 843657"/>
              <a:gd name="connsiteX123" fmla="*/ 1404278 w 12192000"/>
              <a:gd name="connsiteY123" fmla="*/ 282186 h 843657"/>
              <a:gd name="connsiteX124" fmla="*/ 1431509 w 12192000"/>
              <a:gd name="connsiteY124" fmla="*/ 282637 h 843657"/>
              <a:gd name="connsiteX125" fmla="*/ 1479635 w 12192000"/>
              <a:gd name="connsiteY125" fmla="*/ 281452 h 843657"/>
              <a:gd name="connsiteX126" fmla="*/ 1522846 w 12192000"/>
              <a:gd name="connsiteY126" fmla="*/ 286636 h 843657"/>
              <a:gd name="connsiteX127" fmla="*/ 1744857 w 12192000"/>
              <a:gd name="connsiteY127" fmla="*/ 299498 h 843657"/>
              <a:gd name="connsiteX128" fmla="*/ 1800399 w 12192000"/>
              <a:gd name="connsiteY128" fmla="*/ 286471 h 843657"/>
              <a:gd name="connsiteX129" fmla="*/ 1829679 w 12192000"/>
              <a:gd name="connsiteY129" fmla="*/ 279899 h 843657"/>
              <a:gd name="connsiteX130" fmla="*/ 1848467 w 12192000"/>
              <a:gd name="connsiteY130" fmla="*/ 280085 h 843657"/>
              <a:gd name="connsiteX131" fmla="*/ 1919990 w 12192000"/>
              <a:gd name="connsiteY131" fmla="*/ 280551 h 843657"/>
              <a:gd name="connsiteX132" fmla="*/ 1947318 w 12192000"/>
              <a:gd name="connsiteY132" fmla="*/ 275157 h 843657"/>
              <a:gd name="connsiteX133" fmla="*/ 2052662 w 12192000"/>
              <a:gd name="connsiteY133" fmla="*/ 260377 h 843657"/>
              <a:gd name="connsiteX134" fmla="*/ 2142850 w 12192000"/>
              <a:gd name="connsiteY134" fmla="*/ 253103 h 843657"/>
              <a:gd name="connsiteX135" fmla="*/ 2207849 w 12192000"/>
              <a:gd name="connsiteY135" fmla="*/ 271590 h 843657"/>
              <a:gd name="connsiteX136" fmla="*/ 2213757 w 12192000"/>
              <a:gd name="connsiteY136" fmla="*/ 267429 h 843657"/>
              <a:gd name="connsiteX137" fmla="*/ 2258954 w 12192000"/>
              <a:gd name="connsiteY137" fmla="*/ 268589 h 843657"/>
              <a:gd name="connsiteX138" fmla="*/ 2416183 w 12192000"/>
              <a:gd name="connsiteY138" fmla="*/ 301325 h 843657"/>
              <a:gd name="connsiteX139" fmla="*/ 2504536 w 12192000"/>
              <a:gd name="connsiteY139" fmla="*/ 302799 h 843657"/>
              <a:gd name="connsiteX140" fmla="*/ 2536071 w 12192000"/>
              <a:gd name="connsiteY140" fmla="*/ 298698 h 843657"/>
              <a:gd name="connsiteX141" fmla="*/ 2588893 w 12192000"/>
              <a:gd name="connsiteY141" fmla="*/ 292112 h 843657"/>
              <a:gd name="connsiteX142" fmla="*/ 2628809 w 12192000"/>
              <a:gd name="connsiteY142" fmla="*/ 275805 h 843657"/>
              <a:gd name="connsiteX143" fmla="*/ 2672807 w 12192000"/>
              <a:gd name="connsiteY143" fmla="*/ 274811 h 843657"/>
              <a:gd name="connsiteX144" fmla="*/ 2682466 w 12192000"/>
              <a:gd name="connsiteY144" fmla="*/ 289307 h 843657"/>
              <a:gd name="connsiteX145" fmla="*/ 2801443 w 12192000"/>
              <a:gd name="connsiteY145" fmla="*/ 272988 h 843657"/>
              <a:gd name="connsiteX146" fmla="*/ 2842670 w 12192000"/>
              <a:gd name="connsiteY146" fmla="*/ 270747 h 843657"/>
              <a:gd name="connsiteX147" fmla="*/ 2955436 w 12192000"/>
              <a:gd name="connsiteY147" fmla="*/ 260498 h 843657"/>
              <a:gd name="connsiteX148" fmla="*/ 3068503 w 12192000"/>
              <a:gd name="connsiteY148" fmla="*/ 247085 h 843657"/>
              <a:gd name="connsiteX149" fmla="*/ 3136157 w 12192000"/>
              <a:gd name="connsiteY149" fmla="*/ 221367 h 843657"/>
              <a:gd name="connsiteX150" fmla="*/ 3229025 w 12192000"/>
              <a:gd name="connsiteY150" fmla="*/ 212263 h 843657"/>
              <a:gd name="connsiteX151" fmla="*/ 3263717 w 12192000"/>
              <a:gd name="connsiteY151" fmla="*/ 182064 h 843657"/>
              <a:gd name="connsiteX152" fmla="*/ 3412450 w 12192000"/>
              <a:gd name="connsiteY152" fmla="*/ 169845 h 843657"/>
              <a:gd name="connsiteX153" fmla="*/ 3507988 w 12192000"/>
              <a:gd name="connsiteY153" fmla="*/ 138840 h 843657"/>
              <a:gd name="connsiteX154" fmla="*/ 3664316 w 12192000"/>
              <a:gd name="connsiteY154" fmla="*/ 114777 h 843657"/>
              <a:gd name="connsiteX155" fmla="*/ 3711062 w 12192000"/>
              <a:gd name="connsiteY155" fmla="*/ 102156 h 843657"/>
              <a:gd name="connsiteX156" fmla="*/ 3705359 w 12192000"/>
              <a:gd name="connsiteY156" fmla="*/ 121458 h 843657"/>
              <a:gd name="connsiteX157" fmla="*/ 3752198 w 12192000"/>
              <a:gd name="connsiteY157" fmla="*/ 127977 h 843657"/>
              <a:gd name="connsiteX158" fmla="*/ 3839589 w 12192000"/>
              <a:gd name="connsiteY158" fmla="*/ 94314 h 843657"/>
              <a:gd name="connsiteX159" fmla="*/ 4039575 w 12192000"/>
              <a:gd name="connsiteY159" fmla="*/ 87255 h 843657"/>
              <a:gd name="connsiteX160" fmla="*/ 4045232 w 12192000"/>
              <a:gd name="connsiteY160" fmla="*/ 88164 h 843657"/>
              <a:gd name="connsiteX161" fmla="*/ 4041253 w 12192000"/>
              <a:gd name="connsiteY161" fmla="*/ 89220 h 843657"/>
              <a:gd name="connsiteX162" fmla="*/ 4046168 w 12192000"/>
              <a:gd name="connsiteY162" fmla="*/ 88314 h 843657"/>
              <a:gd name="connsiteX163" fmla="*/ 4045232 w 12192000"/>
              <a:gd name="connsiteY163" fmla="*/ 88164 h 843657"/>
              <a:gd name="connsiteX164" fmla="*/ 4047244 w 12192000"/>
              <a:gd name="connsiteY164" fmla="*/ 87630 h 843657"/>
              <a:gd name="connsiteX165" fmla="*/ 4081797 w 12192000"/>
              <a:gd name="connsiteY165" fmla="*/ 113788 h 843657"/>
              <a:gd name="connsiteX166" fmla="*/ 4121089 w 12192000"/>
              <a:gd name="connsiteY166" fmla="*/ 75758 h 843657"/>
              <a:gd name="connsiteX167" fmla="*/ 4148674 w 12192000"/>
              <a:gd name="connsiteY167" fmla="*/ 66671 h 843657"/>
              <a:gd name="connsiteX168" fmla="*/ 4220548 w 12192000"/>
              <a:gd name="connsiteY168" fmla="*/ 44035 h 843657"/>
              <a:gd name="connsiteX169" fmla="*/ 4354249 w 12192000"/>
              <a:gd name="connsiteY169" fmla="*/ 88116 h 843657"/>
              <a:gd name="connsiteX170" fmla="*/ 4549237 w 12192000"/>
              <a:gd name="connsiteY170" fmla="*/ 79806 h 843657"/>
              <a:gd name="connsiteX171" fmla="*/ 4796679 w 12192000"/>
              <a:gd name="connsiteY171" fmla="*/ 108111 h 843657"/>
              <a:gd name="connsiteX172" fmla="*/ 4928657 w 12192000"/>
              <a:gd name="connsiteY172" fmla="*/ 111604 h 843657"/>
              <a:gd name="connsiteX173" fmla="*/ 5136768 w 12192000"/>
              <a:gd name="connsiteY173" fmla="*/ 48267 h 843657"/>
              <a:gd name="connsiteX174" fmla="*/ 5320899 w 12192000"/>
              <a:gd name="connsiteY174" fmla="*/ 10821 h 843657"/>
              <a:gd name="connsiteX175" fmla="*/ 5427496 w 12192000"/>
              <a:gd name="connsiteY175" fmla="*/ 48 h 84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2192000" h="843657">
                <a:moveTo>
                  <a:pt x="5427496" y="48"/>
                </a:moveTo>
                <a:cubicBezTo>
                  <a:pt x="5539522" y="-1167"/>
                  <a:pt x="5660629" y="21238"/>
                  <a:pt x="5725893" y="21789"/>
                </a:cubicBezTo>
                <a:cubicBezTo>
                  <a:pt x="5728883" y="21092"/>
                  <a:pt x="5807017" y="20526"/>
                  <a:pt x="5843016" y="15229"/>
                </a:cubicBezTo>
                <a:lnTo>
                  <a:pt x="5846849" y="32983"/>
                </a:lnTo>
                <a:lnTo>
                  <a:pt x="5899818" y="25502"/>
                </a:lnTo>
                <a:cubicBezTo>
                  <a:pt x="5978576" y="29224"/>
                  <a:pt x="5979762" y="33846"/>
                  <a:pt x="6034990" y="39501"/>
                </a:cubicBezTo>
                <a:cubicBezTo>
                  <a:pt x="6090217" y="45155"/>
                  <a:pt x="6180985" y="52604"/>
                  <a:pt x="6231181" y="59432"/>
                </a:cubicBezTo>
                <a:cubicBezTo>
                  <a:pt x="6281376" y="66260"/>
                  <a:pt x="6255083" y="72671"/>
                  <a:pt x="6336161" y="80469"/>
                </a:cubicBezTo>
                <a:cubicBezTo>
                  <a:pt x="6367899" y="78809"/>
                  <a:pt x="6388398" y="79505"/>
                  <a:pt x="6424286" y="80202"/>
                </a:cubicBezTo>
                <a:lnTo>
                  <a:pt x="6498206" y="88921"/>
                </a:lnTo>
                <a:cubicBezTo>
                  <a:pt x="6511924" y="88197"/>
                  <a:pt x="6519540" y="89722"/>
                  <a:pt x="6524438" y="92235"/>
                </a:cubicBezTo>
                <a:lnTo>
                  <a:pt x="6528543" y="96055"/>
                </a:lnTo>
                <a:lnTo>
                  <a:pt x="6550787" y="79748"/>
                </a:lnTo>
                <a:lnTo>
                  <a:pt x="6638443" y="117301"/>
                </a:lnTo>
                <a:lnTo>
                  <a:pt x="6639771" y="116273"/>
                </a:lnTo>
                <a:cubicBezTo>
                  <a:pt x="6661612" y="112323"/>
                  <a:pt x="6702466" y="111534"/>
                  <a:pt x="6733110" y="109431"/>
                </a:cubicBezTo>
                <a:cubicBezTo>
                  <a:pt x="6750270" y="113134"/>
                  <a:pt x="6804803" y="100717"/>
                  <a:pt x="6823638" y="103653"/>
                </a:cubicBezTo>
                <a:lnTo>
                  <a:pt x="6834898" y="105044"/>
                </a:lnTo>
                <a:lnTo>
                  <a:pt x="6835271" y="104811"/>
                </a:lnTo>
                <a:cubicBezTo>
                  <a:pt x="6838034" y="104559"/>
                  <a:pt x="6841861" y="104809"/>
                  <a:pt x="6847445" y="105763"/>
                </a:cubicBezTo>
                <a:lnTo>
                  <a:pt x="6855429" y="107584"/>
                </a:lnTo>
                <a:lnTo>
                  <a:pt x="6923302" y="131290"/>
                </a:lnTo>
                <a:lnTo>
                  <a:pt x="7046891" y="109264"/>
                </a:lnTo>
                <a:cubicBezTo>
                  <a:pt x="7109198" y="115376"/>
                  <a:pt x="7163425" y="116966"/>
                  <a:pt x="7233811" y="127598"/>
                </a:cubicBezTo>
                <a:cubicBezTo>
                  <a:pt x="7295557" y="125883"/>
                  <a:pt x="7306408" y="101921"/>
                  <a:pt x="7371301" y="118421"/>
                </a:cubicBezTo>
                <a:cubicBezTo>
                  <a:pt x="7428238" y="129077"/>
                  <a:pt x="7510607" y="192508"/>
                  <a:pt x="7574701" y="190435"/>
                </a:cubicBezTo>
                <a:cubicBezTo>
                  <a:pt x="7575517" y="193901"/>
                  <a:pt x="7577730" y="196953"/>
                  <a:pt x="7580910" y="199699"/>
                </a:cubicBezTo>
                <a:lnTo>
                  <a:pt x="7592267" y="206716"/>
                </a:lnTo>
                <a:lnTo>
                  <a:pt x="7594969" y="206552"/>
                </a:lnTo>
                <a:cubicBezTo>
                  <a:pt x="7605059" y="207466"/>
                  <a:pt x="7609760" y="209355"/>
                  <a:pt x="7612066" y="211669"/>
                </a:cubicBezTo>
                <a:lnTo>
                  <a:pt x="7613197" y="214836"/>
                </a:lnTo>
                <a:lnTo>
                  <a:pt x="7624109" y="218987"/>
                </a:lnTo>
                <a:lnTo>
                  <a:pt x="7643393" y="228895"/>
                </a:lnTo>
                <a:lnTo>
                  <a:pt x="7649074" y="229127"/>
                </a:lnTo>
                <a:lnTo>
                  <a:pt x="7681385" y="241546"/>
                </a:lnTo>
                <a:lnTo>
                  <a:pt x="7682814" y="240947"/>
                </a:lnTo>
                <a:cubicBezTo>
                  <a:pt x="7686754" y="239889"/>
                  <a:pt x="7691050" y="239641"/>
                  <a:pt x="7696214" y="241085"/>
                </a:cubicBezTo>
                <a:lnTo>
                  <a:pt x="7819450" y="251097"/>
                </a:lnTo>
                <a:lnTo>
                  <a:pt x="7826804" y="253271"/>
                </a:lnTo>
                <a:lnTo>
                  <a:pt x="7827179" y="253144"/>
                </a:lnTo>
                <a:cubicBezTo>
                  <a:pt x="7829262" y="253251"/>
                  <a:pt x="7831866" y="253829"/>
                  <a:pt x="7835389" y="255095"/>
                </a:cubicBezTo>
                <a:lnTo>
                  <a:pt x="7840212" y="257235"/>
                </a:lnTo>
                <a:lnTo>
                  <a:pt x="7854477" y="261452"/>
                </a:lnTo>
                <a:lnTo>
                  <a:pt x="7925416" y="250871"/>
                </a:lnTo>
                <a:cubicBezTo>
                  <a:pt x="7968549" y="254776"/>
                  <a:pt x="7991532" y="223503"/>
                  <a:pt x="8027820" y="237431"/>
                </a:cubicBezTo>
                <a:cubicBezTo>
                  <a:pt x="8068225" y="241026"/>
                  <a:pt x="8049335" y="250837"/>
                  <a:pt x="8082003" y="258480"/>
                </a:cubicBezTo>
                <a:cubicBezTo>
                  <a:pt x="8118911" y="261016"/>
                  <a:pt x="8227791" y="271465"/>
                  <a:pt x="8258788" y="272192"/>
                </a:cubicBezTo>
                <a:cubicBezTo>
                  <a:pt x="8285356" y="257871"/>
                  <a:pt x="8284528" y="264250"/>
                  <a:pt x="8292894" y="269919"/>
                </a:cubicBezTo>
                <a:lnTo>
                  <a:pt x="8297864" y="268332"/>
                </a:lnTo>
                <a:lnTo>
                  <a:pt x="8304197" y="267834"/>
                </a:lnTo>
                <a:lnTo>
                  <a:pt x="8320276" y="270133"/>
                </a:lnTo>
                <a:lnTo>
                  <a:pt x="8326122" y="271603"/>
                </a:lnTo>
                <a:cubicBezTo>
                  <a:pt x="8330224" y="272389"/>
                  <a:pt x="8333047" y="272623"/>
                  <a:pt x="8335105" y="272466"/>
                </a:cubicBezTo>
                <a:lnTo>
                  <a:pt x="8335390" y="272295"/>
                </a:lnTo>
                <a:lnTo>
                  <a:pt x="8383421" y="274638"/>
                </a:lnTo>
                <a:cubicBezTo>
                  <a:pt x="8398105" y="264966"/>
                  <a:pt x="8442440" y="289516"/>
                  <a:pt x="8443863" y="268710"/>
                </a:cubicBezTo>
                <a:cubicBezTo>
                  <a:pt x="8461029" y="272153"/>
                  <a:pt x="8468950" y="281627"/>
                  <a:pt x="8467401" y="267736"/>
                </a:cubicBezTo>
                <a:cubicBezTo>
                  <a:pt x="8473175" y="268487"/>
                  <a:pt x="8477144" y="267709"/>
                  <a:pt x="8480310" y="266190"/>
                </a:cubicBezTo>
                <a:lnTo>
                  <a:pt x="8481334" y="265430"/>
                </a:lnTo>
                <a:lnTo>
                  <a:pt x="8519400" y="273417"/>
                </a:lnTo>
                <a:lnTo>
                  <a:pt x="8673416" y="324197"/>
                </a:lnTo>
                <a:cubicBezTo>
                  <a:pt x="8745894" y="327976"/>
                  <a:pt x="8849559" y="346603"/>
                  <a:pt x="8915200" y="356781"/>
                </a:cubicBezTo>
                <a:cubicBezTo>
                  <a:pt x="8932755" y="365773"/>
                  <a:pt x="9005876" y="371758"/>
                  <a:pt x="9059198" y="364924"/>
                </a:cubicBezTo>
                <a:lnTo>
                  <a:pt x="9178845" y="379331"/>
                </a:lnTo>
                <a:cubicBezTo>
                  <a:pt x="9219852" y="386336"/>
                  <a:pt x="9250133" y="384055"/>
                  <a:pt x="9291225" y="384156"/>
                </a:cubicBezTo>
                <a:cubicBezTo>
                  <a:pt x="9315636" y="387667"/>
                  <a:pt x="9329719" y="388016"/>
                  <a:pt x="9370554" y="395218"/>
                </a:cubicBezTo>
                <a:cubicBezTo>
                  <a:pt x="9378187" y="394560"/>
                  <a:pt x="9405932" y="395507"/>
                  <a:pt x="9413541" y="394032"/>
                </a:cubicBezTo>
                <a:lnTo>
                  <a:pt x="9457933" y="395525"/>
                </a:lnTo>
                <a:lnTo>
                  <a:pt x="9592718" y="403735"/>
                </a:lnTo>
                <a:cubicBezTo>
                  <a:pt x="9606379" y="409007"/>
                  <a:pt x="9655291" y="415471"/>
                  <a:pt x="9668575" y="410688"/>
                </a:cubicBezTo>
                <a:cubicBezTo>
                  <a:pt x="9679602" y="410798"/>
                  <a:pt x="9706602" y="416975"/>
                  <a:pt x="9715652" y="411123"/>
                </a:cubicBezTo>
                <a:cubicBezTo>
                  <a:pt x="9741103" y="416170"/>
                  <a:pt x="9768395" y="403710"/>
                  <a:pt x="9777853" y="400831"/>
                </a:cubicBezTo>
                <a:cubicBezTo>
                  <a:pt x="9805740" y="393796"/>
                  <a:pt x="9827401" y="416417"/>
                  <a:pt x="9851249" y="415333"/>
                </a:cubicBezTo>
                <a:cubicBezTo>
                  <a:pt x="9890629" y="418769"/>
                  <a:pt x="9948551" y="426335"/>
                  <a:pt x="9976759" y="429768"/>
                </a:cubicBezTo>
                <a:cubicBezTo>
                  <a:pt x="10039303" y="440942"/>
                  <a:pt x="10139010" y="464526"/>
                  <a:pt x="10190155" y="473343"/>
                </a:cubicBezTo>
                <a:cubicBezTo>
                  <a:pt x="10247801" y="482478"/>
                  <a:pt x="10217837" y="456410"/>
                  <a:pt x="10283621" y="482672"/>
                </a:cubicBezTo>
                <a:cubicBezTo>
                  <a:pt x="10314609" y="484053"/>
                  <a:pt x="10340423" y="481075"/>
                  <a:pt x="10363623" y="479281"/>
                </a:cubicBezTo>
                <a:cubicBezTo>
                  <a:pt x="10362575" y="468594"/>
                  <a:pt x="10390200" y="481546"/>
                  <a:pt x="10418680" y="481335"/>
                </a:cubicBezTo>
                <a:cubicBezTo>
                  <a:pt x="10435371" y="482382"/>
                  <a:pt x="10458706" y="485335"/>
                  <a:pt x="10476232" y="487929"/>
                </a:cubicBezTo>
                <a:lnTo>
                  <a:pt x="10477443" y="488348"/>
                </a:lnTo>
                <a:lnTo>
                  <a:pt x="10478546" y="484593"/>
                </a:lnTo>
                <a:cubicBezTo>
                  <a:pt x="10496869" y="473932"/>
                  <a:pt x="10504440" y="492791"/>
                  <a:pt x="10522544" y="483599"/>
                </a:cubicBezTo>
                <a:lnTo>
                  <a:pt x="10525940" y="488575"/>
                </a:lnTo>
                <a:lnTo>
                  <a:pt x="10527978" y="487468"/>
                </a:lnTo>
                <a:lnTo>
                  <a:pt x="10551856" y="495400"/>
                </a:lnTo>
                <a:lnTo>
                  <a:pt x="10651180" y="481776"/>
                </a:lnTo>
                <a:cubicBezTo>
                  <a:pt x="10666635" y="489439"/>
                  <a:pt x="10679569" y="486219"/>
                  <a:pt x="10692407" y="479535"/>
                </a:cubicBezTo>
                <a:cubicBezTo>
                  <a:pt x="10729215" y="482326"/>
                  <a:pt x="10763453" y="472539"/>
                  <a:pt x="10805173" y="469286"/>
                </a:cubicBezTo>
                <a:cubicBezTo>
                  <a:pt x="10849593" y="478609"/>
                  <a:pt x="10873661" y="459268"/>
                  <a:pt x="10918240" y="455873"/>
                </a:cubicBezTo>
                <a:cubicBezTo>
                  <a:pt x="10961126" y="475397"/>
                  <a:pt x="10948597" y="428686"/>
                  <a:pt x="10985893" y="430155"/>
                </a:cubicBezTo>
                <a:cubicBezTo>
                  <a:pt x="11045792" y="447988"/>
                  <a:pt x="10985190" y="414687"/>
                  <a:pt x="11078762" y="421051"/>
                </a:cubicBezTo>
                <a:cubicBezTo>
                  <a:pt x="11083925" y="424015"/>
                  <a:pt x="11114482" y="394913"/>
                  <a:pt x="11113454" y="390853"/>
                </a:cubicBezTo>
                <a:cubicBezTo>
                  <a:pt x="11133947" y="392405"/>
                  <a:pt x="11233066" y="373732"/>
                  <a:pt x="11262187" y="378634"/>
                </a:cubicBezTo>
                <a:cubicBezTo>
                  <a:pt x="11320092" y="367389"/>
                  <a:pt x="11316005" y="350805"/>
                  <a:pt x="11357725" y="347628"/>
                </a:cubicBezTo>
                <a:cubicBezTo>
                  <a:pt x="11394272" y="337523"/>
                  <a:pt x="11451549" y="336224"/>
                  <a:pt x="11514053" y="323566"/>
                </a:cubicBezTo>
                <a:lnTo>
                  <a:pt x="11560799" y="310945"/>
                </a:lnTo>
                <a:lnTo>
                  <a:pt x="11555095" y="330247"/>
                </a:lnTo>
                <a:cubicBezTo>
                  <a:pt x="11570115" y="329566"/>
                  <a:pt x="11599314" y="335563"/>
                  <a:pt x="11601935" y="336765"/>
                </a:cubicBezTo>
                <a:cubicBezTo>
                  <a:pt x="11636102" y="339048"/>
                  <a:pt x="11641430" y="309890"/>
                  <a:pt x="11689326" y="303103"/>
                </a:cubicBezTo>
                <a:cubicBezTo>
                  <a:pt x="11737222" y="296316"/>
                  <a:pt x="11853888" y="301002"/>
                  <a:pt x="11889311" y="296043"/>
                </a:cubicBezTo>
                <a:lnTo>
                  <a:pt x="11894969" y="296953"/>
                </a:lnTo>
                <a:lnTo>
                  <a:pt x="11890989" y="298008"/>
                </a:lnTo>
                <a:cubicBezTo>
                  <a:pt x="11892055" y="297992"/>
                  <a:pt x="11894939" y="297561"/>
                  <a:pt x="11895904" y="297102"/>
                </a:cubicBezTo>
                <a:lnTo>
                  <a:pt x="11894969" y="296953"/>
                </a:lnTo>
                <a:lnTo>
                  <a:pt x="11896981" y="296418"/>
                </a:lnTo>
                <a:cubicBezTo>
                  <a:pt x="11903286" y="295212"/>
                  <a:pt x="11910383" y="325786"/>
                  <a:pt x="11931533" y="322577"/>
                </a:cubicBezTo>
                <a:cubicBezTo>
                  <a:pt x="11942379" y="322584"/>
                  <a:pt x="11958231" y="288015"/>
                  <a:pt x="11970826" y="284547"/>
                </a:cubicBezTo>
                <a:lnTo>
                  <a:pt x="11998411" y="275459"/>
                </a:lnTo>
                <a:cubicBezTo>
                  <a:pt x="12014431" y="274432"/>
                  <a:pt x="12054264" y="253851"/>
                  <a:pt x="12070284" y="252823"/>
                </a:cubicBezTo>
                <a:cubicBezTo>
                  <a:pt x="12101953" y="269774"/>
                  <a:pt x="12127636" y="277970"/>
                  <a:pt x="12149273" y="283340"/>
                </a:cubicBezTo>
                <a:lnTo>
                  <a:pt x="12192000" y="293933"/>
                </a:lnTo>
                <a:lnTo>
                  <a:pt x="12192000" y="843657"/>
                </a:lnTo>
                <a:lnTo>
                  <a:pt x="0" y="843657"/>
                </a:lnTo>
                <a:lnTo>
                  <a:pt x="0" y="517671"/>
                </a:lnTo>
                <a:lnTo>
                  <a:pt x="62970" y="497349"/>
                </a:lnTo>
                <a:cubicBezTo>
                  <a:pt x="96818" y="489349"/>
                  <a:pt x="130274" y="485131"/>
                  <a:pt x="163102" y="486965"/>
                </a:cubicBezTo>
                <a:cubicBezTo>
                  <a:pt x="229273" y="516421"/>
                  <a:pt x="295464" y="465077"/>
                  <a:pt x="327347" y="474218"/>
                </a:cubicBezTo>
                <a:cubicBezTo>
                  <a:pt x="398278" y="461559"/>
                  <a:pt x="524389" y="465494"/>
                  <a:pt x="616456" y="448171"/>
                </a:cubicBezTo>
                <a:cubicBezTo>
                  <a:pt x="689761" y="448930"/>
                  <a:pt x="725233" y="436443"/>
                  <a:pt x="805377" y="441830"/>
                </a:cubicBezTo>
                <a:cubicBezTo>
                  <a:pt x="856514" y="450042"/>
                  <a:pt x="903636" y="447034"/>
                  <a:pt x="937261" y="436268"/>
                </a:cubicBezTo>
                <a:cubicBezTo>
                  <a:pt x="984382" y="427633"/>
                  <a:pt x="1086871" y="383843"/>
                  <a:pt x="1139080" y="358865"/>
                </a:cubicBezTo>
                <a:cubicBezTo>
                  <a:pt x="1171293" y="330806"/>
                  <a:pt x="1269341" y="356187"/>
                  <a:pt x="1319302" y="308917"/>
                </a:cubicBezTo>
                <a:cubicBezTo>
                  <a:pt x="1351293" y="315381"/>
                  <a:pt x="1370639" y="306651"/>
                  <a:pt x="1385386" y="296402"/>
                </a:cubicBezTo>
                <a:lnTo>
                  <a:pt x="1404278" y="282186"/>
                </a:lnTo>
                <a:lnTo>
                  <a:pt x="1431509" y="282637"/>
                </a:lnTo>
                <a:lnTo>
                  <a:pt x="1479635" y="281452"/>
                </a:lnTo>
                <a:lnTo>
                  <a:pt x="1522846" y="286636"/>
                </a:lnTo>
                <a:cubicBezTo>
                  <a:pt x="1607746" y="295741"/>
                  <a:pt x="1658262" y="297408"/>
                  <a:pt x="1744857" y="299498"/>
                </a:cubicBezTo>
                <a:cubicBezTo>
                  <a:pt x="1746802" y="298898"/>
                  <a:pt x="1772794" y="292779"/>
                  <a:pt x="1800399" y="286471"/>
                </a:cubicBezTo>
                <a:lnTo>
                  <a:pt x="1829679" y="279899"/>
                </a:lnTo>
                <a:lnTo>
                  <a:pt x="1848467" y="280085"/>
                </a:lnTo>
                <a:cubicBezTo>
                  <a:pt x="1862541" y="284929"/>
                  <a:pt x="1909246" y="287572"/>
                  <a:pt x="1919990" y="280551"/>
                </a:cubicBezTo>
                <a:cubicBezTo>
                  <a:pt x="1930120" y="279552"/>
                  <a:pt x="1940770" y="283009"/>
                  <a:pt x="1947318" y="275157"/>
                </a:cubicBezTo>
                <a:cubicBezTo>
                  <a:pt x="1969430" y="271795"/>
                  <a:pt x="2020074" y="264052"/>
                  <a:pt x="2052662" y="260377"/>
                </a:cubicBezTo>
                <a:cubicBezTo>
                  <a:pt x="2069011" y="271949"/>
                  <a:pt x="2098031" y="252728"/>
                  <a:pt x="2142850" y="253103"/>
                </a:cubicBezTo>
                <a:cubicBezTo>
                  <a:pt x="2160684" y="266415"/>
                  <a:pt x="2173071" y="253191"/>
                  <a:pt x="2207849" y="271590"/>
                </a:cubicBezTo>
                <a:cubicBezTo>
                  <a:pt x="2209481" y="270048"/>
                  <a:pt x="2211471" y="268648"/>
                  <a:pt x="2213757" y="267429"/>
                </a:cubicBezTo>
                <a:cubicBezTo>
                  <a:pt x="2227043" y="260354"/>
                  <a:pt x="2247279" y="260873"/>
                  <a:pt x="2258954" y="268589"/>
                </a:cubicBezTo>
                <a:cubicBezTo>
                  <a:pt x="2314759" y="293598"/>
                  <a:pt x="2367284" y="294725"/>
                  <a:pt x="2416183" y="301325"/>
                </a:cubicBezTo>
                <a:cubicBezTo>
                  <a:pt x="2471682" y="306236"/>
                  <a:pt x="2436502" y="278448"/>
                  <a:pt x="2504536" y="302799"/>
                </a:cubicBezTo>
                <a:cubicBezTo>
                  <a:pt x="2512619" y="293910"/>
                  <a:pt x="2521472" y="293787"/>
                  <a:pt x="2536071" y="298698"/>
                </a:cubicBezTo>
                <a:cubicBezTo>
                  <a:pt x="2563080" y="300400"/>
                  <a:pt x="2562424" y="277303"/>
                  <a:pt x="2588893" y="292112"/>
                </a:cubicBezTo>
                <a:cubicBezTo>
                  <a:pt x="2584764" y="279571"/>
                  <a:pt x="2640519" y="289099"/>
                  <a:pt x="2628809" y="275805"/>
                </a:cubicBezTo>
                <a:cubicBezTo>
                  <a:pt x="2647132" y="265144"/>
                  <a:pt x="2654703" y="284003"/>
                  <a:pt x="2672807" y="274811"/>
                </a:cubicBezTo>
                <a:cubicBezTo>
                  <a:pt x="2692689" y="273207"/>
                  <a:pt x="2660665" y="287642"/>
                  <a:pt x="2682466" y="289307"/>
                </a:cubicBezTo>
                <a:lnTo>
                  <a:pt x="2801443" y="272988"/>
                </a:lnTo>
                <a:cubicBezTo>
                  <a:pt x="2816898" y="280651"/>
                  <a:pt x="2829832" y="277431"/>
                  <a:pt x="2842670" y="270747"/>
                </a:cubicBezTo>
                <a:cubicBezTo>
                  <a:pt x="2879478" y="273538"/>
                  <a:pt x="2913716" y="263751"/>
                  <a:pt x="2955436" y="260498"/>
                </a:cubicBezTo>
                <a:cubicBezTo>
                  <a:pt x="2999857" y="269821"/>
                  <a:pt x="3023924" y="250480"/>
                  <a:pt x="3068503" y="247085"/>
                </a:cubicBezTo>
                <a:cubicBezTo>
                  <a:pt x="3111389" y="266609"/>
                  <a:pt x="3098860" y="219898"/>
                  <a:pt x="3136157" y="221367"/>
                </a:cubicBezTo>
                <a:cubicBezTo>
                  <a:pt x="3196055" y="239200"/>
                  <a:pt x="3135454" y="205899"/>
                  <a:pt x="3229025" y="212263"/>
                </a:cubicBezTo>
                <a:cubicBezTo>
                  <a:pt x="3234188" y="215227"/>
                  <a:pt x="3264745" y="186124"/>
                  <a:pt x="3263717" y="182064"/>
                </a:cubicBezTo>
                <a:cubicBezTo>
                  <a:pt x="3284210" y="183616"/>
                  <a:pt x="3383330" y="164943"/>
                  <a:pt x="3412450" y="169845"/>
                </a:cubicBezTo>
                <a:cubicBezTo>
                  <a:pt x="3470355" y="158600"/>
                  <a:pt x="3466269" y="142016"/>
                  <a:pt x="3507988" y="138840"/>
                </a:cubicBezTo>
                <a:cubicBezTo>
                  <a:pt x="3544535" y="128734"/>
                  <a:pt x="3601812" y="127435"/>
                  <a:pt x="3664316" y="114777"/>
                </a:cubicBezTo>
                <a:lnTo>
                  <a:pt x="3711062" y="102156"/>
                </a:lnTo>
                <a:lnTo>
                  <a:pt x="3705359" y="121458"/>
                </a:lnTo>
                <a:cubicBezTo>
                  <a:pt x="3720379" y="120778"/>
                  <a:pt x="3749577" y="126775"/>
                  <a:pt x="3752198" y="127977"/>
                </a:cubicBezTo>
                <a:cubicBezTo>
                  <a:pt x="3786365" y="130259"/>
                  <a:pt x="3791694" y="101101"/>
                  <a:pt x="3839589" y="94314"/>
                </a:cubicBezTo>
                <a:cubicBezTo>
                  <a:pt x="3887485" y="87527"/>
                  <a:pt x="4004152" y="92214"/>
                  <a:pt x="4039575" y="87255"/>
                </a:cubicBezTo>
                <a:lnTo>
                  <a:pt x="4045232" y="88164"/>
                </a:lnTo>
                <a:lnTo>
                  <a:pt x="4041253" y="89220"/>
                </a:lnTo>
                <a:cubicBezTo>
                  <a:pt x="4042318" y="89204"/>
                  <a:pt x="4045202" y="88772"/>
                  <a:pt x="4046168" y="88314"/>
                </a:cubicBezTo>
                <a:lnTo>
                  <a:pt x="4045232" y="88164"/>
                </a:lnTo>
                <a:lnTo>
                  <a:pt x="4047244" y="87630"/>
                </a:lnTo>
                <a:cubicBezTo>
                  <a:pt x="4053549" y="86424"/>
                  <a:pt x="4060647" y="116997"/>
                  <a:pt x="4081797" y="113788"/>
                </a:cubicBezTo>
                <a:cubicBezTo>
                  <a:pt x="4092642" y="113795"/>
                  <a:pt x="4108495" y="79226"/>
                  <a:pt x="4121089" y="75758"/>
                </a:cubicBezTo>
                <a:lnTo>
                  <a:pt x="4148674" y="66671"/>
                </a:lnTo>
                <a:cubicBezTo>
                  <a:pt x="4164695" y="65643"/>
                  <a:pt x="4204528" y="45062"/>
                  <a:pt x="4220548" y="44035"/>
                </a:cubicBezTo>
                <a:cubicBezTo>
                  <a:pt x="4283885" y="77935"/>
                  <a:pt x="4323280" y="76818"/>
                  <a:pt x="4354249" y="88116"/>
                </a:cubicBezTo>
                <a:cubicBezTo>
                  <a:pt x="4424521" y="97907"/>
                  <a:pt x="4455906" y="90768"/>
                  <a:pt x="4549237" y="79806"/>
                </a:cubicBezTo>
                <a:cubicBezTo>
                  <a:pt x="4622250" y="85587"/>
                  <a:pt x="4717263" y="97250"/>
                  <a:pt x="4796679" y="108111"/>
                </a:cubicBezTo>
                <a:cubicBezTo>
                  <a:pt x="4846927" y="119802"/>
                  <a:pt x="4894173" y="120032"/>
                  <a:pt x="4928657" y="111604"/>
                </a:cubicBezTo>
                <a:cubicBezTo>
                  <a:pt x="4976404" y="106223"/>
                  <a:pt x="5082489" y="69591"/>
                  <a:pt x="5136768" y="48267"/>
                </a:cubicBezTo>
                <a:cubicBezTo>
                  <a:pt x="5171389" y="22501"/>
                  <a:pt x="5266869" y="54523"/>
                  <a:pt x="5320899" y="10821"/>
                </a:cubicBezTo>
                <a:cubicBezTo>
                  <a:pt x="5353820" y="3483"/>
                  <a:pt x="5390152" y="453"/>
                  <a:pt x="5427496" y="4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2AC0395-26DE-46D5-86B5-74E575713D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0215" y="1052401"/>
            <a:ext cx="3138176" cy="4753198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5C05E3C7-9158-43D2-9CE3-55BE738A7C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43012" y="1052402"/>
            <a:ext cx="3138176" cy="47531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41A160C1-2E8A-C49A-C7F3-5CFC3D3B14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1062" y="6342652"/>
            <a:ext cx="851523" cy="430589"/>
          </a:xfrm>
          <a:prstGeom prst="rect">
            <a:avLst/>
          </a:prstGeom>
        </p:spPr>
      </p:pic>
      <p:sp>
        <p:nvSpPr>
          <p:cNvPr id="3" name="Freeform: Shape 11">
            <a:extLst>
              <a:ext uri="{FF2B5EF4-FFF2-40B4-BE49-F238E27FC236}">
                <a16:creationId xmlns:a16="http://schemas.microsoft.com/office/drawing/2014/main" id="{F3C54286-957D-7243-8BE0-EAA6AF9C13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847269" y="700137"/>
            <a:ext cx="3330773" cy="3490251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4" name="Picture Placeholder 21">
            <a:extLst>
              <a:ext uri="{FF2B5EF4-FFF2-40B4-BE49-F238E27FC236}">
                <a16:creationId xmlns:a16="http://schemas.microsoft.com/office/drawing/2014/main" id="{2CFA8271-A458-D3C0-F270-7DB86E9148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8876" y="700135"/>
            <a:ext cx="3339165" cy="3490250"/>
          </a:xfrm>
          <a:custGeom>
            <a:avLst/>
            <a:gdLst>
              <a:gd name="connsiteX0" fmla="*/ 0 w 3330774"/>
              <a:gd name="connsiteY0" fmla="*/ 0 h 3490250"/>
              <a:gd name="connsiteX1" fmla="*/ 3330774 w 3330774"/>
              <a:gd name="connsiteY1" fmla="*/ 0 h 3490250"/>
              <a:gd name="connsiteX2" fmla="*/ 3330774 w 3330774"/>
              <a:gd name="connsiteY2" fmla="*/ 3490250 h 3490250"/>
              <a:gd name="connsiteX3" fmla="*/ 0 w 3330774"/>
              <a:gd name="connsiteY3" fmla="*/ 3490250 h 3490250"/>
              <a:gd name="connsiteX4" fmla="*/ 0 w 3330774"/>
              <a:gd name="connsiteY4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8391 w 3339165"/>
              <a:gd name="connsiteY3" fmla="*/ 3490250 h 3490250"/>
              <a:gd name="connsiteX4" fmla="*/ 0 w 3339165"/>
              <a:gd name="connsiteY4" fmla="*/ 2673352 h 3490250"/>
              <a:gd name="connsiteX5" fmla="*/ 8391 w 3339165"/>
              <a:gd name="connsiteY5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1162051 w 3339165"/>
              <a:gd name="connsiteY3" fmla="*/ 3486152 h 3490250"/>
              <a:gd name="connsiteX4" fmla="*/ 8391 w 3339165"/>
              <a:gd name="connsiteY4" fmla="*/ 3490250 h 3490250"/>
              <a:gd name="connsiteX5" fmla="*/ 0 w 3339165"/>
              <a:gd name="connsiteY5" fmla="*/ 2673352 h 3490250"/>
              <a:gd name="connsiteX6" fmla="*/ 8391 w 3339165"/>
              <a:gd name="connsiteY6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1162051 w 3339165"/>
              <a:gd name="connsiteY3" fmla="*/ 3486152 h 3490250"/>
              <a:gd name="connsiteX4" fmla="*/ 1157741 w 3339165"/>
              <a:gd name="connsiteY4" fmla="*/ 2677450 h 3490250"/>
              <a:gd name="connsiteX5" fmla="*/ 0 w 3339165"/>
              <a:gd name="connsiteY5" fmla="*/ 2673352 h 3490250"/>
              <a:gd name="connsiteX6" fmla="*/ 8391 w 3339165"/>
              <a:gd name="connsiteY6" fmla="*/ 0 h 349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9165" h="3490250">
                <a:moveTo>
                  <a:pt x="8391" y="0"/>
                </a:moveTo>
                <a:lnTo>
                  <a:pt x="3339165" y="0"/>
                </a:lnTo>
                <a:lnTo>
                  <a:pt x="3339165" y="3490250"/>
                </a:lnTo>
                <a:lnTo>
                  <a:pt x="1162051" y="3486152"/>
                </a:lnTo>
                <a:cubicBezTo>
                  <a:pt x="1160614" y="3216585"/>
                  <a:pt x="1159178" y="2947017"/>
                  <a:pt x="1157741" y="2677450"/>
                </a:cubicBezTo>
                <a:lnTo>
                  <a:pt x="0" y="2673352"/>
                </a:lnTo>
                <a:lnTo>
                  <a:pt x="8391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Freeform: Shape 17">
            <a:extLst>
              <a:ext uri="{FF2B5EF4-FFF2-40B4-BE49-F238E27FC236}">
                <a16:creationId xmlns:a16="http://schemas.microsoft.com/office/drawing/2014/main" id="{17C489A6-E676-D01E-522E-0A600411C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4527077"/>
            <a:ext cx="2220050" cy="1651245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6" name="Freeform: Shape 12">
            <a:extLst>
              <a:ext uri="{FF2B5EF4-FFF2-40B4-BE49-F238E27FC236}">
                <a16:creationId xmlns:a16="http://schemas.microsoft.com/office/drawing/2014/main" id="{3159558B-6814-2A54-C928-A5F88595A2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04694" y="3395949"/>
            <a:ext cx="2188956" cy="2357141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7" name="Picture Placeholder 24">
            <a:extLst>
              <a:ext uri="{FF2B5EF4-FFF2-40B4-BE49-F238E27FC236}">
                <a16:creationId xmlns:a16="http://schemas.microsoft.com/office/drawing/2014/main" id="{AFA7CAF6-7B52-C8E8-596C-62F5CEA968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939276" y="3525566"/>
            <a:ext cx="1918660" cy="211022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" name="Picture Placeholder 26">
            <a:extLst>
              <a:ext uri="{FF2B5EF4-FFF2-40B4-BE49-F238E27FC236}">
                <a16:creationId xmlns:a16="http://schemas.microsoft.com/office/drawing/2014/main" id="{9F85B1C5-B3FB-5A0F-E49F-AADC8F2935D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4527074"/>
            <a:ext cx="2220051" cy="1651244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11833054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A0FA24B-01DF-41FF-899C-BA7BC99B5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4428539 w 12191999"/>
              <a:gd name="connsiteY1" fmla="*/ 0 h 6858000"/>
              <a:gd name="connsiteX2" fmla="*/ 4433816 w 12191999"/>
              <a:gd name="connsiteY2" fmla="*/ 4971 h 6858000"/>
              <a:gd name="connsiteX3" fmla="*/ 4458398 w 12191999"/>
              <a:gd name="connsiteY3" fmla="*/ 17439 h 6858000"/>
              <a:gd name="connsiteX4" fmla="*/ 4480190 w 12191999"/>
              <a:gd name="connsiteY4" fmla="*/ 38878 h 6858000"/>
              <a:gd name="connsiteX5" fmla="*/ 4481514 w 12191999"/>
              <a:gd name="connsiteY5" fmla="*/ 39168 h 6858000"/>
              <a:gd name="connsiteX6" fmla="*/ 4482263 w 12191999"/>
              <a:gd name="connsiteY6" fmla="*/ 43189 h 6858000"/>
              <a:gd name="connsiteX7" fmla="*/ 4486241 w 12191999"/>
              <a:gd name="connsiteY7" fmla="*/ 47243 h 6858000"/>
              <a:gd name="connsiteX8" fmla="*/ 4499474 w 12191999"/>
              <a:gd name="connsiteY8" fmla="*/ 54163 h 6858000"/>
              <a:gd name="connsiteX9" fmla="*/ 4504837 w 12191999"/>
              <a:gd name="connsiteY9" fmla="*/ 56082 h 6858000"/>
              <a:gd name="connsiteX10" fmla="*/ 4511859 w 12191999"/>
              <a:gd name="connsiteY10" fmla="*/ 60345 h 6858000"/>
              <a:gd name="connsiteX11" fmla="*/ 4511909 w 12191999"/>
              <a:gd name="connsiteY11" fmla="*/ 60669 h 6858000"/>
              <a:gd name="connsiteX12" fmla="*/ 4518729 w 12191999"/>
              <a:gd name="connsiteY12" fmla="*/ 64235 h 6858000"/>
              <a:gd name="connsiteX13" fmla="*/ 4553668 w 12191999"/>
              <a:gd name="connsiteY13" fmla="*/ 78933 h 6858000"/>
              <a:gd name="connsiteX14" fmla="*/ 4584409 w 12191999"/>
              <a:gd name="connsiteY14" fmla="*/ 125407 h 6858000"/>
              <a:gd name="connsiteX15" fmla="*/ 4599970 w 12191999"/>
              <a:gd name="connsiteY15" fmla="*/ 139638 h 6858000"/>
              <a:gd name="connsiteX16" fmla="*/ 4607617 w 12191999"/>
              <a:gd name="connsiteY16" fmla="*/ 148401 h 6858000"/>
              <a:gd name="connsiteX17" fmla="*/ 4607665 w 12191999"/>
              <a:gd name="connsiteY17" fmla="*/ 149698 h 6858000"/>
              <a:gd name="connsiteX18" fmla="*/ 4641219 w 12191999"/>
              <a:gd name="connsiteY18" fmla="*/ 163679 h 6858000"/>
              <a:gd name="connsiteX19" fmla="*/ 4644675 w 12191999"/>
              <a:gd name="connsiteY19" fmla="*/ 167288 h 6858000"/>
              <a:gd name="connsiteX20" fmla="*/ 4667825 w 12191999"/>
              <a:gd name="connsiteY20" fmla="*/ 174158 h 6858000"/>
              <a:gd name="connsiteX21" fmla="*/ 4679100 w 12191999"/>
              <a:gd name="connsiteY21" fmla="*/ 178904 h 6858000"/>
              <a:gd name="connsiteX22" fmla="*/ 4683695 w 12191999"/>
              <a:gd name="connsiteY22" fmla="*/ 177777 h 6858000"/>
              <a:gd name="connsiteX23" fmla="*/ 4699627 w 12191999"/>
              <a:gd name="connsiteY23" fmla="*/ 186035 h 6858000"/>
              <a:gd name="connsiteX24" fmla="*/ 4700928 w 12191999"/>
              <a:gd name="connsiteY24" fmla="*/ 187915 h 6858000"/>
              <a:gd name="connsiteX25" fmla="*/ 4716041 w 12191999"/>
              <a:gd name="connsiteY25" fmla="*/ 191263 h 6858000"/>
              <a:gd name="connsiteX26" fmla="*/ 4731092 w 12191999"/>
              <a:gd name="connsiteY26" fmla="*/ 189882 h 6858000"/>
              <a:gd name="connsiteX27" fmla="*/ 4859125 w 12191999"/>
              <a:gd name="connsiteY27" fmla="*/ 273218 h 6858000"/>
              <a:gd name="connsiteX28" fmla="*/ 5047425 w 12191999"/>
              <a:gd name="connsiteY28" fmla="*/ 325132 h 6858000"/>
              <a:gd name="connsiteX29" fmla="*/ 5123469 w 12191999"/>
              <a:gd name="connsiteY29" fmla="*/ 373600 h 6858000"/>
              <a:gd name="connsiteX30" fmla="*/ 5246314 w 12191999"/>
              <a:gd name="connsiteY30" fmla="*/ 448202 h 6858000"/>
              <a:gd name="connsiteX31" fmla="*/ 5295204 w 12191999"/>
              <a:gd name="connsiteY31" fmla="*/ 518105 h 6858000"/>
              <a:gd name="connsiteX32" fmla="*/ 5341659 w 12191999"/>
              <a:gd name="connsiteY32" fmla="*/ 529959 h 6858000"/>
              <a:gd name="connsiteX33" fmla="*/ 5354530 w 12191999"/>
              <a:gd name="connsiteY33" fmla="*/ 546100 h 6858000"/>
              <a:gd name="connsiteX34" fmla="*/ 5356641 w 12191999"/>
              <a:gd name="connsiteY34" fmla="*/ 549075 h 6858000"/>
              <a:gd name="connsiteX35" fmla="*/ 5367452 w 12191999"/>
              <a:gd name="connsiteY35" fmla="*/ 556831 h 6858000"/>
              <a:gd name="connsiteX36" fmla="*/ 5367545 w 12191999"/>
              <a:gd name="connsiteY36" fmla="*/ 564197 h 6858000"/>
              <a:gd name="connsiteX37" fmla="*/ 5418422 w 12191999"/>
              <a:gd name="connsiteY37" fmla="*/ 594275 h 6858000"/>
              <a:gd name="connsiteX38" fmla="*/ 5475709 w 12191999"/>
              <a:gd name="connsiteY38" fmla="*/ 638584 h 6858000"/>
              <a:gd name="connsiteX39" fmla="*/ 5489473 w 12191999"/>
              <a:gd name="connsiteY39" fmla="*/ 642943 h 6858000"/>
              <a:gd name="connsiteX40" fmla="*/ 5526129 w 12191999"/>
              <a:gd name="connsiteY40" fmla="*/ 671648 h 6858000"/>
              <a:gd name="connsiteX41" fmla="*/ 5560658 w 12191999"/>
              <a:gd name="connsiteY41" fmla="*/ 693968 h 6858000"/>
              <a:gd name="connsiteX42" fmla="*/ 5584769 w 12191999"/>
              <a:gd name="connsiteY42" fmla="*/ 705378 h 6858000"/>
              <a:gd name="connsiteX43" fmla="*/ 5611860 w 12191999"/>
              <a:gd name="connsiteY43" fmla="*/ 726009 h 6858000"/>
              <a:gd name="connsiteX44" fmla="*/ 5640289 w 12191999"/>
              <a:gd name="connsiteY44" fmla="*/ 721725 h 6858000"/>
              <a:gd name="connsiteX45" fmla="*/ 5661248 w 12191999"/>
              <a:gd name="connsiteY45" fmla="*/ 770791 h 6858000"/>
              <a:gd name="connsiteX46" fmla="*/ 5674678 w 12191999"/>
              <a:gd name="connsiteY46" fmla="*/ 774738 h 6858000"/>
              <a:gd name="connsiteX47" fmla="*/ 5689822 w 12191999"/>
              <a:gd name="connsiteY47" fmla="*/ 787962 h 6858000"/>
              <a:gd name="connsiteX48" fmla="*/ 5713681 w 12191999"/>
              <a:gd name="connsiteY48" fmla="*/ 810329 h 6858000"/>
              <a:gd name="connsiteX49" fmla="*/ 5746664 w 12191999"/>
              <a:gd name="connsiteY49" fmla="*/ 850082 h 6858000"/>
              <a:gd name="connsiteX50" fmla="*/ 5854393 w 12191999"/>
              <a:gd name="connsiteY50" fmla="*/ 901844 h 6858000"/>
              <a:gd name="connsiteX51" fmla="*/ 5923458 w 12191999"/>
              <a:gd name="connsiteY51" fmla="*/ 932756 h 6858000"/>
              <a:gd name="connsiteX52" fmla="*/ 6013808 w 12191999"/>
              <a:gd name="connsiteY52" fmla="*/ 950947 h 6858000"/>
              <a:gd name="connsiteX53" fmla="*/ 6093430 w 12191999"/>
              <a:gd name="connsiteY53" fmla="*/ 985543 h 6858000"/>
              <a:gd name="connsiteX54" fmla="*/ 6216422 w 12191999"/>
              <a:gd name="connsiteY54" fmla="*/ 994223 h 6858000"/>
              <a:gd name="connsiteX55" fmla="*/ 6419991 w 12191999"/>
              <a:gd name="connsiteY55" fmla="*/ 1045060 h 6858000"/>
              <a:gd name="connsiteX56" fmla="*/ 6431099 w 12191999"/>
              <a:gd name="connsiteY56" fmla="*/ 1037361 h 6858000"/>
              <a:gd name="connsiteX57" fmla="*/ 6444833 w 12191999"/>
              <a:gd name="connsiteY57" fmla="*/ 1034256 h 6858000"/>
              <a:gd name="connsiteX58" fmla="*/ 6463940 w 12191999"/>
              <a:gd name="connsiteY58" fmla="*/ 1036894 h 6858000"/>
              <a:gd name="connsiteX59" fmla="*/ 6500402 w 12191999"/>
              <a:gd name="connsiteY59" fmla="*/ 1030680 h 6858000"/>
              <a:gd name="connsiteX60" fmla="*/ 6505093 w 12191999"/>
              <a:gd name="connsiteY60" fmla="*/ 1032748 h 6858000"/>
              <a:gd name="connsiteX61" fmla="*/ 6539157 w 12191999"/>
              <a:gd name="connsiteY61" fmla="*/ 1032256 h 6858000"/>
              <a:gd name="connsiteX62" fmla="*/ 6539899 w 12191999"/>
              <a:gd name="connsiteY62" fmla="*/ 1033503 h 6858000"/>
              <a:gd name="connsiteX63" fmla="*/ 6550699 w 12191999"/>
              <a:gd name="connsiteY63" fmla="*/ 1038843 h 6858000"/>
              <a:gd name="connsiteX64" fmla="*/ 6570715 w 12191999"/>
              <a:gd name="connsiteY64" fmla="*/ 1046183 h 6858000"/>
              <a:gd name="connsiteX65" fmla="*/ 6620265 w 12191999"/>
              <a:gd name="connsiteY65" fmla="*/ 1078630 h 6858000"/>
              <a:gd name="connsiteX66" fmla="*/ 6655805 w 12191999"/>
              <a:gd name="connsiteY66" fmla="*/ 1078254 h 6858000"/>
              <a:gd name="connsiteX67" fmla="*/ 6663127 w 12191999"/>
              <a:gd name="connsiteY67" fmla="*/ 1078865 h 6858000"/>
              <a:gd name="connsiteX68" fmla="*/ 6663341 w 12191999"/>
              <a:gd name="connsiteY68" fmla="*/ 1079158 h 6858000"/>
              <a:gd name="connsiteX69" fmla="*/ 6671197 w 12191999"/>
              <a:gd name="connsiteY69" fmla="*/ 1080364 h 6858000"/>
              <a:gd name="connsiteX70" fmla="*/ 6676470 w 12191999"/>
              <a:gd name="connsiteY70" fmla="*/ 1079974 h 6858000"/>
              <a:gd name="connsiteX71" fmla="*/ 6690669 w 12191999"/>
              <a:gd name="connsiteY71" fmla="*/ 1081157 h 6858000"/>
              <a:gd name="connsiteX72" fmla="*/ 6696013 w 12191999"/>
              <a:gd name="connsiteY72" fmla="*/ 1083439 h 6858000"/>
              <a:gd name="connsiteX73" fmla="*/ 6740322 w 12191999"/>
              <a:gd name="connsiteY73" fmla="*/ 1121917 h 6858000"/>
              <a:gd name="connsiteX74" fmla="*/ 6833807 w 12191999"/>
              <a:gd name="connsiteY74" fmla="*/ 1161011 h 6858000"/>
              <a:gd name="connsiteX75" fmla="*/ 6927369 w 12191999"/>
              <a:gd name="connsiteY75" fmla="*/ 1196593 h 6858000"/>
              <a:gd name="connsiteX76" fmla="*/ 6961728 w 12191999"/>
              <a:gd name="connsiteY76" fmla="*/ 1207960 h 6858000"/>
              <a:gd name="connsiteX77" fmla="*/ 7020835 w 12191999"/>
              <a:gd name="connsiteY77" fmla="*/ 1234906 h 6858000"/>
              <a:gd name="connsiteX78" fmla="*/ 7046578 w 12191999"/>
              <a:gd name="connsiteY78" fmla="*/ 1251394 h 6858000"/>
              <a:gd name="connsiteX79" fmla="*/ 7047934 w 12191999"/>
              <a:gd name="connsiteY79" fmla="*/ 1251406 h 6858000"/>
              <a:gd name="connsiteX80" fmla="*/ 7049495 w 12191999"/>
              <a:gd name="connsiteY80" fmla="*/ 1255182 h 6858000"/>
              <a:gd name="connsiteX81" fmla="*/ 7054225 w 12191999"/>
              <a:gd name="connsiteY81" fmla="*/ 1258329 h 6858000"/>
              <a:gd name="connsiteX82" fmla="*/ 7068600 w 12191999"/>
              <a:gd name="connsiteY82" fmla="*/ 1262373 h 6858000"/>
              <a:gd name="connsiteX83" fmla="*/ 7074244 w 12191999"/>
              <a:gd name="connsiteY83" fmla="*/ 1263146 h 6858000"/>
              <a:gd name="connsiteX84" fmla="*/ 7081993 w 12191999"/>
              <a:gd name="connsiteY84" fmla="*/ 1265870 h 6858000"/>
              <a:gd name="connsiteX85" fmla="*/ 7082110 w 12191999"/>
              <a:gd name="connsiteY85" fmla="*/ 1266175 h 6858000"/>
              <a:gd name="connsiteX86" fmla="*/ 7089518 w 12191999"/>
              <a:gd name="connsiteY86" fmla="*/ 1268259 h 6858000"/>
              <a:gd name="connsiteX87" fmla="*/ 7126734 w 12191999"/>
              <a:gd name="connsiteY87" fmla="*/ 1275440 h 6858000"/>
              <a:gd name="connsiteX88" fmla="*/ 7166397 w 12191999"/>
              <a:gd name="connsiteY88" fmla="*/ 1314577 h 6858000"/>
              <a:gd name="connsiteX89" fmla="*/ 7184558 w 12191999"/>
              <a:gd name="connsiteY89" fmla="*/ 1325296 h 6858000"/>
              <a:gd name="connsiteX90" fmla="*/ 7193847 w 12191999"/>
              <a:gd name="connsiteY90" fmla="*/ 1332295 h 6858000"/>
              <a:gd name="connsiteX91" fmla="*/ 7229876 w 12191999"/>
              <a:gd name="connsiteY91" fmla="*/ 1340317 h 6858000"/>
              <a:gd name="connsiteX92" fmla="*/ 7234001 w 12191999"/>
              <a:gd name="connsiteY92" fmla="*/ 1343137 h 6858000"/>
              <a:gd name="connsiteX93" fmla="*/ 7258071 w 12191999"/>
              <a:gd name="connsiteY93" fmla="*/ 1345086 h 6858000"/>
              <a:gd name="connsiteX94" fmla="*/ 7291641 w 12191999"/>
              <a:gd name="connsiteY94" fmla="*/ 1350152 h 6858000"/>
              <a:gd name="connsiteX95" fmla="*/ 7308779 w 12191999"/>
              <a:gd name="connsiteY95" fmla="*/ 1351882 h 6858000"/>
              <a:gd name="connsiteX96" fmla="*/ 7323221 w 12191999"/>
              <a:gd name="connsiteY96" fmla="*/ 1347429 h 6858000"/>
              <a:gd name="connsiteX97" fmla="*/ 7495470 w 12191999"/>
              <a:gd name="connsiteY97" fmla="*/ 1384709 h 6858000"/>
              <a:gd name="connsiteX98" fmla="*/ 7601447 w 12191999"/>
              <a:gd name="connsiteY98" fmla="*/ 1410288 h 6858000"/>
              <a:gd name="connsiteX99" fmla="*/ 7616199 w 12191999"/>
              <a:gd name="connsiteY99" fmla="*/ 1425276 h 6858000"/>
              <a:gd name="connsiteX100" fmla="*/ 10773615 w 12191999"/>
              <a:gd name="connsiteY100" fmla="*/ 3136132 h 6858000"/>
              <a:gd name="connsiteX101" fmla="*/ 10775787 w 12191999"/>
              <a:gd name="connsiteY101" fmla="*/ 3137529 h 6858000"/>
              <a:gd name="connsiteX102" fmla="*/ 10804324 w 12191999"/>
              <a:gd name="connsiteY102" fmla="*/ 3140649 h 6858000"/>
              <a:gd name="connsiteX103" fmla="*/ 10819333 w 12191999"/>
              <a:gd name="connsiteY103" fmla="*/ 3154674 h 6858000"/>
              <a:gd name="connsiteX104" fmla="*/ 10821839 w 12191999"/>
              <a:gd name="connsiteY104" fmla="*/ 3157295 h 6858000"/>
              <a:gd name="connsiteX105" fmla="*/ 10833660 w 12191999"/>
              <a:gd name="connsiteY105" fmla="*/ 3163373 h 6858000"/>
              <a:gd name="connsiteX106" fmla="*/ 10834754 w 12191999"/>
              <a:gd name="connsiteY106" fmla="*/ 3170606 h 6858000"/>
              <a:gd name="connsiteX107" fmla="*/ 10850942 w 12191999"/>
              <a:gd name="connsiteY107" fmla="*/ 3183705 h 6858000"/>
              <a:gd name="connsiteX108" fmla="*/ 10873328 w 12191999"/>
              <a:gd name="connsiteY108" fmla="*/ 3193348 h 6858000"/>
              <a:gd name="connsiteX109" fmla="*/ 10982088 w 12191999"/>
              <a:gd name="connsiteY109" fmla="*/ 3232948 h 6858000"/>
              <a:gd name="connsiteX110" fmla="*/ 11045804 w 12191999"/>
              <a:gd name="connsiteY110" fmla="*/ 3260190 h 6858000"/>
              <a:gd name="connsiteX111" fmla="*/ 11067877 w 12191999"/>
              <a:gd name="connsiteY111" fmla="*/ 3276112 h 6858000"/>
              <a:gd name="connsiteX112" fmla="*/ 11100133 w 12191999"/>
              <a:gd name="connsiteY112" fmla="*/ 3294598 h 6858000"/>
              <a:gd name="connsiteX113" fmla="*/ 11155409 w 12191999"/>
              <a:gd name="connsiteY113" fmla="*/ 3331539 h 6858000"/>
              <a:gd name="connsiteX114" fmla="*/ 11232547 w 12191999"/>
              <a:gd name="connsiteY114" fmla="*/ 3373667 h 6858000"/>
              <a:gd name="connsiteX115" fmla="*/ 11297822 w 12191999"/>
              <a:gd name="connsiteY115" fmla="*/ 3380555 h 6858000"/>
              <a:gd name="connsiteX116" fmla="*/ 11301370 w 12191999"/>
              <a:gd name="connsiteY116" fmla="*/ 3386958 h 6858000"/>
              <a:gd name="connsiteX117" fmla="*/ 11341986 w 12191999"/>
              <a:gd name="connsiteY117" fmla="*/ 3403320 h 6858000"/>
              <a:gd name="connsiteX118" fmla="*/ 11537404 w 12191999"/>
              <a:gd name="connsiteY118" fmla="*/ 3495439 h 6858000"/>
              <a:gd name="connsiteX119" fmla="*/ 11639337 w 12191999"/>
              <a:gd name="connsiteY119" fmla="*/ 3592655 h 6858000"/>
              <a:gd name="connsiteX120" fmla="*/ 11774154 w 12191999"/>
              <a:gd name="connsiteY120" fmla="*/ 3703763 h 6858000"/>
              <a:gd name="connsiteX121" fmla="*/ 11967899 w 12191999"/>
              <a:gd name="connsiteY121" fmla="*/ 3739403 h 6858000"/>
              <a:gd name="connsiteX122" fmla="*/ 12052251 w 12191999"/>
              <a:gd name="connsiteY122" fmla="*/ 3738161 h 6858000"/>
              <a:gd name="connsiteX123" fmla="*/ 12101844 w 12191999"/>
              <a:gd name="connsiteY123" fmla="*/ 3789810 h 6858000"/>
              <a:gd name="connsiteX124" fmla="*/ 12155104 w 12191999"/>
              <a:gd name="connsiteY124" fmla="*/ 3824490 h 6858000"/>
              <a:gd name="connsiteX125" fmla="*/ 12191999 w 12191999"/>
              <a:gd name="connsiteY125" fmla="*/ 3836506 h 6858000"/>
              <a:gd name="connsiteX126" fmla="*/ 12191999 w 12191999"/>
              <a:gd name="connsiteY126" fmla="*/ 6858000 h 6858000"/>
              <a:gd name="connsiteX127" fmla="*/ 4040175 w 12191999"/>
              <a:gd name="connsiteY127" fmla="*/ 6858000 h 6858000"/>
              <a:gd name="connsiteX128" fmla="*/ 4035195 w 12191999"/>
              <a:gd name="connsiteY128" fmla="*/ 6847706 h 6858000"/>
              <a:gd name="connsiteX129" fmla="*/ 4024571 w 12191999"/>
              <a:gd name="connsiteY129" fmla="*/ 6834979 h 6858000"/>
              <a:gd name="connsiteX130" fmla="*/ 4019139 w 12191999"/>
              <a:gd name="connsiteY130" fmla="*/ 6832909 h 6858000"/>
              <a:gd name="connsiteX131" fmla="*/ 4004905 w 12191999"/>
              <a:gd name="connsiteY131" fmla="*/ 6832292 h 6858000"/>
              <a:gd name="connsiteX132" fmla="*/ 3999653 w 12191999"/>
              <a:gd name="connsiteY132" fmla="*/ 6832888 h 6858000"/>
              <a:gd name="connsiteX133" fmla="*/ 3991753 w 12191999"/>
              <a:gd name="connsiteY133" fmla="*/ 6831995 h 6858000"/>
              <a:gd name="connsiteX134" fmla="*/ 3991527 w 12191999"/>
              <a:gd name="connsiteY134" fmla="*/ 6831708 h 6858000"/>
              <a:gd name="connsiteX135" fmla="*/ 3984190 w 12191999"/>
              <a:gd name="connsiteY135" fmla="*/ 6831389 h 6858000"/>
              <a:gd name="connsiteX136" fmla="*/ 3948690 w 12191999"/>
              <a:gd name="connsiteY136" fmla="*/ 6833171 h 6858000"/>
              <a:gd name="connsiteX137" fmla="*/ 3897895 w 12191999"/>
              <a:gd name="connsiteY137" fmla="*/ 6802710 h 6858000"/>
              <a:gd name="connsiteX138" fmla="*/ 3877604 w 12191999"/>
              <a:gd name="connsiteY138" fmla="*/ 6796164 h 6858000"/>
              <a:gd name="connsiteX139" fmla="*/ 3866602 w 12191999"/>
              <a:gd name="connsiteY139" fmla="*/ 6791257 h 6858000"/>
              <a:gd name="connsiteX140" fmla="*/ 3865811 w 12191999"/>
              <a:gd name="connsiteY140" fmla="*/ 6790042 h 6858000"/>
              <a:gd name="connsiteX141" fmla="*/ 3831795 w 12191999"/>
              <a:gd name="connsiteY141" fmla="*/ 6791880 h 6858000"/>
              <a:gd name="connsiteX142" fmla="*/ 3827025 w 12191999"/>
              <a:gd name="connsiteY142" fmla="*/ 6789998 h 6858000"/>
              <a:gd name="connsiteX143" fmla="*/ 3805177 w 12191999"/>
              <a:gd name="connsiteY143" fmla="*/ 6793918 h 6858000"/>
              <a:gd name="connsiteX144" fmla="*/ 3793719 w 12191999"/>
              <a:gd name="connsiteY144" fmla="*/ 6794494 h 6858000"/>
              <a:gd name="connsiteX145" fmla="*/ 3790837 w 12191999"/>
              <a:gd name="connsiteY145" fmla="*/ 6797649 h 6858000"/>
              <a:gd name="connsiteX146" fmla="*/ 3773741 w 12191999"/>
              <a:gd name="connsiteY146" fmla="*/ 6796976 h 6858000"/>
              <a:gd name="connsiteX147" fmla="*/ 3771642 w 12191999"/>
              <a:gd name="connsiteY147" fmla="*/ 6795770 h 6858000"/>
              <a:gd name="connsiteX148" fmla="*/ 3758039 w 12191999"/>
              <a:gd name="connsiteY148" fmla="*/ 6799415 h 6858000"/>
              <a:gd name="connsiteX149" fmla="*/ 3747245 w 12191999"/>
              <a:gd name="connsiteY149" fmla="*/ 6807548 h 6858000"/>
              <a:gd name="connsiteX150" fmla="*/ 3599970 w 12191999"/>
              <a:gd name="connsiteY150" fmla="*/ 6785929 h 6858000"/>
              <a:gd name="connsiteX151" fmla="*/ 3532509 w 12191999"/>
              <a:gd name="connsiteY151" fmla="*/ 6773888 h 6858000"/>
              <a:gd name="connsiteX152" fmla="*/ 3519209 w 12191999"/>
              <a:gd name="connsiteY152" fmla="*/ 6779800 h 6858000"/>
              <a:gd name="connsiteX153" fmla="*/ 3518612 w 12191999"/>
              <a:gd name="connsiteY153" fmla="*/ 6767129 h 6858000"/>
              <a:gd name="connsiteX154" fmla="*/ 3500042 w 12191999"/>
              <a:gd name="connsiteY154" fmla="*/ 6757140 h 6858000"/>
              <a:gd name="connsiteX155" fmla="*/ 3490483 w 12191999"/>
              <a:gd name="connsiteY155" fmla="*/ 6750514 h 6858000"/>
              <a:gd name="connsiteX156" fmla="*/ 3490120 w 12191999"/>
              <a:gd name="connsiteY156" fmla="*/ 6749268 h 6858000"/>
              <a:gd name="connsiteX157" fmla="*/ 3454164 w 12191999"/>
              <a:gd name="connsiteY157" fmla="*/ 6743923 h 6858000"/>
              <a:gd name="connsiteX158" fmla="*/ 3449932 w 12191999"/>
              <a:gd name="connsiteY158" fmla="*/ 6741268 h 6858000"/>
              <a:gd name="connsiteX159" fmla="*/ 3413708 w 12191999"/>
              <a:gd name="connsiteY159" fmla="*/ 6738430 h 6858000"/>
              <a:gd name="connsiteX160" fmla="*/ 3409529 w 12191999"/>
              <a:gd name="connsiteY160" fmla="*/ 6740648 h 6858000"/>
              <a:gd name="connsiteX161" fmla="*/ 3392060 w 12191999"/>
              <a:gd name="connsiteY161" fmla="*/ 6736539 h 6858000"/>
              <a:gd name="connsiteX162" fmla="*/ 3390340 w 12191999"/>
              <a:gd name="connsiteY162" fmla="*/ 6735034 h 6858000"/>
              <a:gd name="connsiteX163" fmla="*/ 3374867 w 12191999"/>
              <a:gd name="connsiteY163" fmla="*/ 6735488 h 6858000"/>
              <a:gd name="connsiteX164" fmla="*/ 3295084 w 12191999"/>
              <a:gd name="connsiteY164" fmla="*/ 6728596 h 6858000"/>
              <a:gd name="connsiteX165" fmla="*/ 3216076 w 12191999"/>
              <a:gd name="connsiteY165" fmla="*/ 6691033 h 6858000"/>
              <a:gd name="connsiteX166" fmla="*/ 3001959 w 12191999"/>
              <a:gd name="connsiteY166" fmla="*/ 6660812 h 6858000"/>
              <a:gd name="connsiteX167" fmla="*/ 2781734 w 12191999"/>
              <a:gd name="connsiteY167" fmla="*/ 6582305 h 6858000"/>
              <a:gd name="connsiteX168" fmla="*/ 2733334 w 12191999"/>
              <a:gd name="connsiteY168" fmla="*/ 6560298 h 6858000"/>
              <a:gd name="connsiteX169" fmla="*/ 2685391 w 12191999"/>
              <a:gd name="connsiteY169" fmla="*/ 6560171 h 6858000"/>
              <a:gd name="connsiteX170" fmla="*/ 2668962 w 12191999"/>
              <a:gd name="connsiteY170" fmla="*/ 6547670 h 6858000"/>
              <a:gd name="connsiteX171" fmla="*/ 2666187 w 12191999"/>
              <a:gd name="connsiteY171" fmla="*/ 6545303 h 6858000"/>
              <a:gd name="connsiteX172" fmla="*/ 2653807 w 12191999"/>
              <a:gd name="connsiteY172" fmla="*/ 6540427 h 6858000"/>
              <a:gd name="connsiteX173" fmla="*/ 2651913 w 12191999"/>
              <a:gd name="connsiteY173" fmla="*/ 6533308 h 6858000"/>
              <a:gd name="connsiteX174" fmla="*/ 2611193 w 12191999"/>
              <a:gd name="connsiteY174" fmla="*/ 6514475 h 6858000"/>
              <a:gd name="connsiteX175" fmla="*/ 2528835 w 12191999"/>
              <a:gd name="connsiteY175" fmla="*/ 6487649 h 6858000"/>
              <a:gd name="connsiteX176" fmla="*/ 2514423 w 12191999"/>
              <a:gd name="connsiteY176" fmla="*/ 6486793 h 6858000"/>
              <a:gd name="connsiteX177" fmla="*/ 2432918 w 12191999"/>
              <a:gd name="connsiteY177" fmla="*/ 6454736 h 6858000"/>
              <a:gd name="connsiteX178" fmla="*/ 2375430 w 12191999"/>
              <a:gd name="connsiteY178" fmla="*/ 6436197 h 6858000"/>
              <a:gd name="connsiteX179" fmla="*/ 2361493 w 12191999"/>
              <a:gd name="connsiteY179" fmla="*/ 6435403 h 6858000"/>
              <a:gd name="connsiteX180" fmla="*/ 2350645 w 12191999"/>
              <a:gd name="connsiteY180" fmla="*/ 6424146 h 6858000"/>
              <a:gd name="connsiteX181" fmla="*/ 2316586 w 12191999"/>
              <a:gd name="connsiteY181" fmla="*/ 6404861 h 6858000"/>
              <a:gd name="connsiteX182" fmla="*/ 2302598 w 12191999"/>
              <a:gd name="connsiteY182" fmla="*/ 6404320 h 6858000"/>
              <a:gd name="connsiteX183" fmla="*/ 2297403 w 12191999"/>
              <a:gd name="connsiteY183" fmla="*/ 6401898 h 6858000"/>
              <a:gd name="connsiteX184" fmla="*/ 2284680 w 12191999"/>
              <a:gd name="connsiteY184" fmla="*/ 6395204 h 6858000"/>
              <a:gd name="connsiteX185" fmla="*/ 2263087 w 12191999"/>
              <a:gd name="connsiteY185" fmla="*/ 6382362 h 6858000"/>
              <a:gd name="connsiteX186" fmla="*/ 2256073 w 12191999"/>
              <a:gd name="connsiteY186" fmla="*/ 6379356 h 6858000"/>
              <a:gd name="connsiteX187" fmla="*/ 2242767 w 12191999"/>
              <a:gd name="connsiteY187" fmla="*/ 6365725 h 6858000"/>
              <a:gd name="connsiteX188" fmla="*/ 2214365 w 12191999"/>
              <a:gd name="connsiteY188" fmla="*/ 6348882 h 6858000"/>
              <a:gd name="connsiteX189" fmla="*/ 2167979 w 12191999"/>
              <a:gd name="connsiteY189" fmla="*/ 6306175 h 6858000"/>
              <a:gd name="connsiteX190" fmla="*/ 2139905 w 12191999"/>
              <a:gd name="connsiteY190" fmla="*/ 6283988 h 6858000"/>
              <a:gd name="connsiteX191" fmla="*/ 2121768 w 12191999"/>
              <a:gd name="connsiteY191" fmla="*/ 6265897 h 6858000"/>
              <a:gd name="connsiteX192" fmla="*/ 2063279 w 12191999"/>
              <a:gd name="connsiteY192" fmla="*/ 6230325 h 6858000"/>
              <a:gd name="connsiteX193" fmla="*/ 1961177 w 12191999"/>
              <a:gd name="connsiteY193" fmla="*/ 6175749 h 6858000"/>
              <a:gd name="connsiteX194" fmla="*/ 1940650 w 12191999"/>
              <a:gd name="connsiteY194" fmla="*/ 6163188 h 6858000"/>
              <a:gd name="connsiteX195" fmla="*/ 1927814 w 12191999"/>
              <a:gd name="connsiteY195" fmla="*/ 6148653 h 6858000"/>
              <a:gd name="connsiteX196" fmla="*/ 1929028 w 12191999"/>
              <a:gd name="connsiteY196" fmla="*/ 6142020 h 6858000"/>
              <a:gd name="connsiteX197" fmla="*/ 1918508 w 12191999"/>
              <a:gd name="connsiteY197" fmla="*/ 6134512 h 6858000"/>
              <a:gd name="connsiteX198" fmla="*/ 1916718 w 12191999"/>
              <a:gd name="connsiteY198" fmla="*/ 6131733 h 6858000"/>
              <a:gd name="connsiteX199" fmla="*/ 1905430 w 12191999"/>
              <a:gd name="connsiteY199" fmla="*/ 6116581 h 6858000"/>
              <a:gd name="connsiteX200" fmla="*/ 1772975 w 12191999"/>
              <a:gd name="connsiteY200" fmla="*/ 6103644 h 6858000"/>
              <a:gd name="connsiteX201" fmla="*/ 1721239 w 12191999"/>
              <a:gd name="connsiteY201" fmla="*/ 6065803 h 6858000"/>
              <a:gd name="connsiteX202" fmla="*/ 1566198 w 12191999"/>
              <a:gd name="connsiteY202" fmla="*/ 5909553 h 6858000"/>
              <a:gd name="connsiteX203" fmla="*/ 1419833 w 12191999"/>
              <a:gd name="connsiteY203" fmla="*/ 5862012 h 6858000"/>
              <a:gd name="connsiteX204" fmla="*/ 1293711 w 12191999"/>
              <a:gd name="connsiteY204" fmla="*/ 5780773 h 6858000"/>
              <a:gd name="connsiteX205" fmla="*/ 1276884 w 12191999"/>
              <a:gd name="connsiteY205" fmla="*/ 5781282 h 6858000"/>
              <a:gd name="connsiteX206" fmla="*/ 1260832 w 12191999"/>
              <a:gd name="connsiteY206" fmla="*/ 5777529 h 6858000"/>
              <a:gd name="connsiteX207" fmla="*/ 1259737 w 12191999"/>
              <a:gd name="connsiteY207" fmla="*/ 5775776 h 6858000"/>
              <a:gd name="connsiteX208" fmla="*/ 1243663 w 12191999"/>
              <a:gd name="connsiteY208" fmla="*/ 5767568 h 6858000"/>
              <a:gd name="connsiteX209" fmla="*/ 1238401 w 12191999"/>
              <a:gd name="connsiteY209" fmla="*/ 5768357 h 6858000"/>
              <a:gd name="connsiteX210" fmla="*/ 1226827 w 12191999"/>
              <a:gd name="connsiteY210" fmla="*/ 5763536 h 6858000"/>
              <a:gd name="connsiteX211" fmla="*/ 1164932 w 12191999"/>
              <a:gd name="connsiteY211" fmla="*/ 5738590 h 6858000"/>
              <a:gd name="connsiteX212" fmla="*/ 1165111 w 12191999"/>
              <a:gd name="connsiteY212" fmla="*/ 5737421 h 6858000"/>
              <a:gd name="connsiteX213" fmla="*/ 1158258 w 12191999"/>
              <a:gd name="connsiteY213" fmla="*/ 5729163 h 6858000"/>
              <a:gd name="connsiteX214" fmla="*/ 1143665 w 12191999"/>
              <a:gd name="connsiteY214" fmla="*/ 5715598 h 6858000"/>
              <a:gd name="connsiteX215" fmla="*/ 1118122 w 12191999"/>
              <a:gd name="connsiteY215" fmla="*/ 5672283 h 6858000"/>
              <a:gd name="connsiteX216" fmla="*/ 1082268 w 12191999"/>
              <a:gd name="connsiteY216" fmla="*/ 5657350 h 6858000"/>
              <a:gd name="connsiteX217" fmla="*/ 1075393 w 12191999"/>
              <a:gd name="connsiteY217" fmla="*/ 5653807 h 6858000"/>
              <a:gd name="connsiteX218" fmla="*/ 1075395 w 12191999"/>
              <a:gd name="connsiteY218" fmla="*/ 5653513 h 6858000"/>
              <a:gd name="connsiteX219" fmla="*/ 1068424 w 12191999"/>
              <a:gd name="connsiteY219" fmla="*/ 5649334 h 6858000"/>
              <a:gd name="connsiteX220" fmla="*/ 1049520 w 12191999"/>
              <a:gd name="connsiteY220" fmla="*/ 5640476 h 6858000"/>
              <a:gd name="connsiteX221" fmla="*/ 1045864 w 12191999"/>
              <a:gd name="connsiteY221" fmla="*/ 5636632 h 6858000"/>
              <a:gd name="connsiteX222" fmla="*/ 1045757 w 12191999"/>
              <a:gd name="connsiteY222" fmla="*/ 5632979 h 6858000"/>
              <a:gd name="connsiteX223" fmla="*/ 1044350 w 12191999"/>
              <a:gd name="connsiteY223" fmla="*/ 5632652 h 6858000"/>
              <a:gd name="connsiteX224" fmla="*/ 1024186 w 12191999"/>
              <a:gd name="connsiteY224" fmla="*/ 5612300 h 6858000"/>
              <a:gd name="connsiteX225" fmla="*/ 973495 w 12191999"/>
              <a:gd name="connsiteY225" fmla="*/ 5575059 h 6858000"/>
              <a:gd name="connsiteX226" fmla="*/ 942299 w 12191999"/>
              <a:gd name="connsiteY226" fmla="*/ 5557148 h 6858000"/>
              <a:gd name="connsiteX227" fmla="*/ 859213 w 12191999"/>
              <a:gd name="connsiteY227" fmla="*/ 5504353 h 6858000"/>
              <a:gd name="connsiteX228" fmla="*/ 777621 w 12191999"/>
              <a:gd name="connsiteY228" fmla="*/ 5448518 h 6858000"/>
              <a:gd name="connsiteX229" fmla="*/ 746978 w 12191999"/>
              <a:gd name="connsiteY229" fmla="*/ 5404694 h 6858000"/>
              <a:gd name="connsiteX230" fmla="*/ 742331 w 12191999"/>
              <a:gd name="connsiteY230" fmla="*/ 5401458 h 6858000"/>
              <a:gd name="connsiteX231" fmla="*/ 728026 w 12191999"/>
              <a:gd name="connsiteY231" fmla="*/ 5397116 h 6858000"/>
              <a:gd name="connsiteX232" fmla="*/ 722379 w 12191999"/>
              <a:gd name="connsiteY232" fmla="*/ 5396226 h 6858000"/>
              <a:gd name="connsiteX233" fmla="*/ 714684 w 12191999"/>
              <a:gd name="connsiteY233" fmla="*/ 5393345 h 6858000"/>
              <a:gd name="connsiteX234" fmla="*/ 714579 w 12191999"/>
              <a:gd name="connsiteY234" fmla="*/ 5393038 h 6858000"/>
              <a:gd name="connsiteX235" fmla="*/ 670051 w 12191999"/>
              <a:gd name="connsiteY235" fmla="*/ 5382838 h 6858000"/>
              <a:gd name="connsiteX236" fmla="*/ 631522 w 12191999"/>
              <a:gd name="connsiteY236" fmla="*/ 5343039 h 6858000"/>
              <a:gd name="connsiteX237" fmla="*/ 613641 w 12191999"/>
              <a:gd name="connsiteY237" fmla="*/ 5331978 h 6858000"/>
              <a:gd name="connsiteX238" fmla="*/ 604546 w 12191999"/>
              <a:gd name="connsiteY238" fmla="*/ 5324812 h 6858000"/>
              <a:gd name="connsiteX239" fmla="*/ 604272 w 12191999"/>
              <a:gd name="connsiteY239" fmla="*/ 5323553 h 6858000"/>
              <a:gd name="connsiteX240" fmla="*/ 568614 w 12191999"/>
              <a:gd name="connsiteY240" fmla="*/ 5316037 h 6858000"/>
              <a:gd name="connsiteX241" fmla="*/ 528452 w 12191999"/>
              <a:gd name="connsiteY241" fmla="*/ 5308096 h 6858000"/>
              <a:gd name="connsiteX242" fmla="*/ 524103 w 12191999"/>
              <a:gd name="connsiteY242" fmla="*/ 5310044 h 6858000"/>
              <a:gd name="connsiteX243" fmla="*/ 506887 w 12191999"/>
              <a:gd name="connsiteY243" fmla="*/ 5304889 h 6858000"/>
              <a:gd name="connsiteX244" fmla="*/ 505272 w 12191999"/>
              <a:gd name="connsiteY244" fmla="*/ 5303292 h 6858000"/>
              <a:gd name="connsiteX245" fmla="*/ 489723 w 12191999"/>
              <a:gd name="connsiteY245" fmla="*/ 5302789 h 6858000"/>
              <a:gd name="connsiteX246" fmla="*/ 421447 w 12191999"/>
              <a:gd name="connsiteY246" fmla="*/ 5294985 h 6858000"/>
              <a:gd name="connsiteX247" fmla="*/ 333782 w 12191999"/>
              <a:gd name="connsiteY247" fmla="*/ 5248897 h 6858000"/>
              <a:gd name="connsiteX248" fmla="*/ 150572 w 12191999"/>
              <a:gd name="connsiteY248" fmla="*/ 5169484 h 6858000"/>
              <a:gd name="connsiteX249" fmla="*/ 5531 w 12191999"/>
              <a:gd name="connsiteY249" fmla="*/ 5150468 h 6858000"/>
              <a:gd name="connsiteX250" fmla="*/ 0 w 12191999"/>
              <a:gd name="connsiteY250" fmla="*/ 5148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4428539" y="0"/>
                </a:lnTo>
                <a:lnTo>
                  <a:pt x="4433816" y="4971"/>
                </a:lnTo>
                <a:cubicBezTo>
                  <a:pt x="4440426" y="11763"/>
                  <a:pt x="4446513" y="16286"/>
                  <a:pt x="4458398" y="17439"/>
                </a:cubicBezTo>
                <a:cubicBezTo>
                  <a:pt x="4464358" y="46003"/>
                  <a:pt x="4469379" y="39503"/>
                  <a:pt x="4480190" y="38878"/>
                </a:cubicBezTo>
                <a:lnTo>
                  <a:pt x="4481514" y="39168"/>
                </a:lnTo>
                <a:lnTo>
                  <a:pt x="4482263" y="43189"/>
                </a:lnTo>
                <a:lnTo>
                  <a:pt x="4486241" y="47243"/>
                </a:lnTo>
                <a:lnTo>
                  <a:pt x="4499474" y="54163"/>
                </a:lnTo>
                <a:lnTo>
                  <a:pt x="4504837" y="56082"/>
                </a:lnTo>
                <a:cubicBezTo>
                  <a:pt x="4508391" y="57658"/>
                  <a:pt x="4510563" y="59032"/>
                  <a:pt x="4511859" y="60345"/>
                </a:cubicBezTo>
                <a:lnTo>
                  <a:pt x="4511909" y="60669"/>
                </a:lnTo>
                <a:lnTo>
                  <a:pt x="4518729" y="64235"/>
                </a:lnTo>
                <a:cubicBezTo>
                  <a:pt x="4530523" y="69755"/>
                  <a:pt x="4542266" y="74654"/>
                  <a:pt x="4553668" y="78933"/>
                </a:cubicBezTo>
                <a:cubicBezTo>
                  <a:pt x="4555421" y="96378"/>
                  <a:pt x="4601673" y="104937"/>
                  <a:pt x="4584409" y="125407"/>
                </a:cubicBezTo>
                <a:cubicBezTo>
                  <a:pt x="4599400" y="131861"/>
                  <a:pt x="4613239" y="127385"/>
                  <a:pt x="4599970" y="139638"/>
                </a:cubicBezTo>
                <a:cubicBezTo>
                  <a:pt x="4604659" y="142193"/>
                  <a:pt x="4606744" y="145175"/>
                  <a:pt x="4607617" y="148401"/>
                </a:cubicBezTo>
                <a:cubicBezTo>
                  <a:pt x="4607632" y="148833"/>
                  <a:pt x="4607646" y="149266"/>
                  <a:pt x="4607665" y="149698"/>
                </a:cubicBezTo>
                <a:lnTo>
                  <a:pt x="4641219" y="163679"/>
                </a:lnTo>
                <a:lnTo>
                  <a:pt x="4644675" y="167288"/>
                </a:lnTo>
                <a:lnTo>
                  <a:pt x="4667825" y="174158"/>
                </a:lnTo>
                <a:lnTo>
                  <a:pt x="4679100" y="178904"/>
                </a:lnTo>
                <a:lnTo>
                  <a:pt x="4683695" y="177777"/>
                </a:lnTo>
                <a:cubicBezTo>
                  <a:pt x="4687872" y="177930"/>
                  <a:pt x="4692859" y="179915"/>
                  <a:pt x="4699627" y="186035"/>
                </a:cubicBezTo>
                <a:lnTo>
                  <a:pt x="4700928" y="187915"/>
                </a:lnTo>
                <a:lnTo>
                  <a:pt x="4716041" y="191263"/>
                </a:lnTo>
                <a:cubicBezTo>
                  <a:pt x="4721251" y="191738"/>
                  <a:pt x="4726302" y="191391"/>
                  <a:pt x="4731092" y="189882"/>
                </a:cubicBezTo>
                <a:cubicBezTo>
                  <a:pt x="4764236" y="233401"/>
                  <a:pt x="4814048" y="241946"/>
                  <a:pt x="4859125" y="273218"/>
                </a:cubicBezTo>
                <a:cubicBezTo>
                  <a:pt x="4913833" y="300724"/>
                  <a:pt x="5003367" y="308402"/>
                  <a:pt x="5047425" y="325132"/>
                </a:cubicBezTo>
                <a:cubicBezTo>
                  <a:pt x="5065040" y="332131"/>
                  <a:pt x="5138109" y="369260"/>
                  <a:pt x="5123469" y="373600"/>
                </a:cubicBezTo>
                <a:cubicBezTo>
                  <a:pt x="5184262" y="382096"/>
                  <a:pt x="5185699" y="424424"/>
                  <a:pt x="5246314" y="448202"/>
                </a:cubicBezTo>
                <a:cubicBezTo>
                  <a:pt x="5263266" y="489409"/>
                  <a:pt x="5266454" y="494960"/>
                  <a:pt x="5295204" y="518105"/>
                </a:cubicBezTo>
                <a:cubicBezTo>
                  <a:pt x="5298762" y="491736"/>
                  <a:pt x="5326303" y="552875"/>
                  <a:pt x="5341659" y="529959"/>
                </a:cubicBezTo>
                <a:cubicBezTo>
                  <a:pt x="5346403" y="534895"/>
                  <a:pt x="5350516" y="540401"/>
                  <a:pt x="5354530" y="546100"/>
                </a:cubicBezTo>
                <a:lnTo>
                  <a:pt x="5356641" y="549075"/>
                </a:lnTo>
                <a:lnTo>
                  <a:pt x="5367452" y="556831"/>
                </a:lnTo>
                <a:lnTo>
                  <a:pt x="5367545" y="564197"/>
                </a:lnTo>
                <a:lnTo>
                  <a:pt x="5418422" y="594275"/>
                </a:lnTo>
                <a:cubicBezTo>
                  <a:pt x="5436449" y="606674"/>
                  <a:pt x="5457748" y="628025"/>
                  <a:pt x="5475709" y="638584"/>
                </a:cubicBezTo>
                <a:lnTo>
                  <a:pt x="5489473" y="642943"/>
                </a:lnTo>
                <a:lnTo>
                  <a:pt x="5526129" y="671648"/>
                </a:lnTo>
                <a:cubicBezTo>
                  <a:pt x="5536818" y="679376"/>
                  <a:pt x="5548189" y="686909"/>
                  <a:pt x="5560658" y="693968"/>
                </a:cubicBezTo>
                <a:lnTo>
                  <a:pt x="5584769" y="705378"/>
                </a:lnTo>
                <a:lnTo>
                  <a:pt x="5611860" y="726009"/>
                </a:lnTo>
                <a:lnTo>
                  <a:pt x="5640289" y="721725"/>
                </a:lnTo>
                <a:cubicBezTo>
                  <a:pt x="5646300" y="728491"/>
                  <a:pt x="5654293" y="765629"/>
                  <a:pt x="5661248" y="770791"/>
                </a:cubicBezTo>
                <a:lnTo>
                  <a:pt x="5674678" y="774738"/>
                </a:lnTo>
                <a:lnTo>
                  <a:pt x="5689822" y="787962"/>
                </a:lnTo>
                <a:cubicBezTo>
                  <a:pt x="5696321" y="793894"/>
                  <a:pt x="5708110" y="803857"/>
                  <a:pt x="5713681" y="810329"/>
                </a:cubicBezTo>
                <a:lnTo>
                  <a:pt x="5746664" y="850082"/>
                </a:lnTo>
                <a:cubicBezTo>
                  <a:pt x="5768521" y="862589"/>
                  <a:pt x="5825921" y="885085"/>
                  <a:pt x="5854393" y="901844"/>
                </a:cubicBezTo>
                <a:cubicBezTo>
                  <a:pt x="5877113" y="909807"/>
                  <a:pt x="5883425" y="922125"/>
                  <a:pt x="5923458" y="932756"/>
                </a:cubicBezTo>
                <a:cubicBezTo>
                  <a:pt x="5960577" y="938289"/>
                  <a:pt x="5972211" y="940778"/>
                  <a:pt x="6013808" y="950947"/>
                </a:cubicBezTo>
                <a:cubicBezTo>
                  <a:pt x="6004635" y="961363"/>
                  <a:pt x="6075734" y="986132"/>
                  <a:pt x="6093430" y="985543"/>
                </a:cubicBezTo>
                <a:cubicBezTo>
                  <a:pt x="6059612" y="1027170"/>
                  <a:pt x="6213075" y="956608"/>
                  <a:pt x="6216422" y="994223"/>
                </a:cubicBezTo>
                <a:lnTo>
                  <a:pt x="6419991" y="1045060"/>
                </a:lnTo>
                <a:cubicBezTo>
                  <a:pt x="6422943" y="1041563"/>
                  <a:pt x="6426736" y="1039094"/>
                  <a:pt x="6431099" y="1037361"/>
                </a:cubicBezTo>
                <a:lnTo>
                  <a:pt x="6444833" y="1034256"/>
                </a:lnTo>
                <a:lnTo>
                  <a:pt x="6463940" y="1036894"/>
                </a:lnTo>
                <a:lnTo>
                  <a:pt x="6500402" y="1030680"/>
                </a:lnTo>
                <a:lnTo>
                  <a:pt x="6505093" y="1032748"/>
                </a:lnTo>
                <a:lnTo>
                  <a:pt x="6539157" y="1032256"/>
                </a:lnTo>
                <a:lnTo>
                  <a:pt x="6539899" y="1033503"/>
                </a:lnTo>
                <a:cubicBezTo>
                  <a:pt x="6542343" y="1036288"/>
                  <a:pt x="6545614" y="1038321"/>
                  <a:pt x="6550699" y="1038843"/>
                </a:cubicBezTo>
                <a:cubicBezTo>
                  <a:pt x="6546920" y="1056413"/>
                  <a:pt x="6555386" y="1046202"/>
                  <a:pt x="6570715" y="1046183"/>
                </a:cubicBezTo>
                <a:cubicBezTo>
                  <a:pt x="6568263" y="1073470"/>
                  <a:pt x="6609380" y="1062323"/>
                  <a:pt x="6620265" y="1078630"/>
                </a:cubicBezTo>
                <a:cubicBezTo>
                  <a:pt x="6631583" y="1078002"/>
                  <a:pt x="6643506" y="1077835"/>
                  <a:pt x="6655805" y="1078254"/>
                </a:cubicBezTo>
                <a:lnTo>
                  <a:pt x="6663127" y="1078865"/>
                </a:lnTo>
                <a:lnTo>
                  <a:pt x="6663341" y="1079158"/>
                </a:lnTo>
                <a:cubicBezTo>
                  <a:pt x="6665078" y="1079893"/>
                  <a:pt x="6667541" y="1080320"/>
                  <a:pt x="6671197" y="1080364"/>
                </a:cubicBezTo>
                <a:lnTo>
                  <a:pt x="6676470" y="1079974"/>
                </a:lnTo>
                <a:lnTo>
                  <a:pt x="6690669" y="1081157"/>
                </a:lnTo>
                <a:lnTo>
                  <a:pt x="6696013" y="1083439"/>
                </a:lnTo>
                <a:cubicBezTo>
                  <a:pt x="6714659" y="1096831"/>
                  <a:pt x="6707064" y="1132397"/>
                  <a:pt x="6740322" y="1121917"/>
                </a:cubicBezTo>
                <a:cubicBezTo>
                  <a:pt x="6777379" y="1135267"/>
                  <a:pt x="6795570" y="1161544"/>
                  <a:pt x="6833807" y="1161011"/>
                </a:cubicBezTo>
                <a:cubicBezTo>
                  <a:pt x="6868480" y="1173587"/>
                  <a:pt x="6896192" y="1191661"/>
                  <a:pt x="6927369" y="1196593"/>
                </a:cubicBezTo>
                <a:cubicBezTo>
                  <a:pt x="6937448" y="1206652"/>
                  <a:pt x="6947967" y="1212962"/>
                  <a:pt x="6961728" y="1207960"/>
                </a:cubicBezTo>
                <a:cubicBezTo>
                  <a:pt x="6993273" y="1222224"/>
                  <a:pt x="6997099" y="1237549"/>
                  <a:pt x="7020835" y="1234906"/>
                </a:cubicBezTo>
                <a:cubicBezTo>
                  <a:pt x="7032558" y="1261629"/>
                  <a:pt x="7036129" y="1254234"/>
                  <a:pt x="7046578" y="1251394"/>
                </a:cubicBezTo>
                <a:lnTo>
                  <a:pt x="7047934" y="1251406"/>
                </a:lnTo>
                <a:lnTo>
                  <a:pt x="7049495" y="1255182"/>
                </a:lnTo>
                <a:lnTo>
                  <a:pt x="7054225" y="1258329"/>
                </a:lnTo>
                <a:lnTo>
                  <a:pt x="7068600" y="1262373"/>
                </a:lnTo>
                <a:lnTo>
                  <a:pt x="7074244" y="1263146"/>
                </a:lnTo>
                <a:cubicBezTo>
                  <a:pt x="7078045" y="1263956"/>
                  <a:pt x="7080454" y="1264854"/>
                  <a:pt x="7081993" y="1265870"/>
                </a:cubicBezTo>
                <a:cubicBezTo>
                  <a:pt x="7082033" y="1265972"/>
                  <a:pt x="7082070" y="1266074"/>
                  <a:pt x="7082110" y="1266175"/>
                </a:cubicBezTo>
                <a:lnTo>
                  <a:pt x="7089518" y="1268259"/>
                </a:lnTo>
                <a:cubicBezTo>
                  <a:pt x="7102195" y="1271230"/>
                  <a:pt x="7114696" y="1273604"/>
                  <a:pt x="7126734" y="1275440"/>
                </a:cubicBezTo>
                <a:cubicBezTo>
                  <a:pt x="7132048" y="1292149"/>
                  <a:pt x="7179071" y="1290989"/>
                  <a:pt x="7166397" y="1314577"/>
                </a:cubicBezTo>
                <a:cubicBezTo>
                  <a:pt x="7182398" y="1317802"/>
                  <a:pt x="7195014" y="1310572"/>
                  <a:pt x="7184558" y="1325296"/>
                </a:cubicBezTo>
                <a:cubicBezTo>
                  <a:pt x="7189670" y="1326829"/>
                  <a:pt x="7192326" y="1329317"/>
                  <a:pt x="7193847" y="1332295"/>
                </a:cubicBezTo>
                <a:cubicBezTo>
                  <a:pt x="7201400" y="1334799"/>
                  <a:pt x="7223183" y="1338509"/>
                  <a:pt x="7229876" y="1340317"/>
                </a:cubicBezTo>
                <a:lnTo>
                  <a:pt x="7234001" y="1343137"/>
                </a:lnTo>
                <a:lnTo>
                  <a:pt x="7258071" y="1345086"/>
                </a:lnTo>
                <a:lnTo>
                  <a:pt x="7291641" y="1350152"/>
                </a:lnTo>
                <a:lnTo>
                  <a:pt x="7308779" y="1351882"/>
                </a:lnTo>
                <a:cubicBezTo>
                  <a:pt x="7313975" y="1351274"/>
                  <a:pt x="7318846" y="1349894"/>
                  <a:pt x="7323221" y="1347429"/>
                </a:cubicBezTo>
                <a:cubicBezTo>
                  <a:pt x="7364626" y="1383179"/>
                  <a:pt x="7444915" y="1363402"/>
                  <a:pt x="7495470" y="1384709"/>
                </a:cubicBezTo>
                <a:cubicBezTo>
                  <a:pt x="7508218" y="1422328"/>
                  <a:pt x="7579353" y="1434753"/>
                  <a:pt x="7601447" y="1410288"/>
                </a:cubicBezTo>
                <a:cubicBezTo>
                  <a:pt x="7598834" y="1418772"/>
                  <a:pt x="7605508" y="1423097"/>
                  <a:pt x="7616199" y="1425276"/>
                </a:cubicBezTo>
                <a:lnTo>
                  <a:pt x="10773615" y="3136132"/>
                </a:lnTo>
                <a:lnTo>
                  <a:pt x="10775787" y="3137529"/>
                </a:lnTo>
                <a:cubicBezTo>
                  <a:pt x="10786240" y="3145172"/>
                  <a:pt x="10798221" y="3153027"/>
                  <a:pt x="10804324" y="3140649"/>
                </a:cubicBezTo>
                <a:cubicBezTo>
                  <a:pt x="10809723" y="3144823"/>
                  <a:pt x="10814565" y="3149647"/>
                  <a:pt x="10819333" y="3154674"/>
                </a:cubicBezTo>
                <a:lnTo>
                  <a:pt x="10821839" y="3157295"/>
                </a:lnTo>
                <a:lnTo>
                  <a:pt x="10833660" y="3163373"/>
                </a:lnTo>
                <a:lnTo>
                  <a:pt x="10834754" y="3170606"/>
                </a:lnTo>
                <a:lnTo>
                  <a:pt x="10850942" y="3183705"/>
                </a:lnTo>
                <a:cubicBezTo>
                  <a:pt x="10857349" y="3187758"/>
                  <a:pt x="10864651" y="3191121"/>
                  <a:pt x="10873328" y="3193348"/>
                </a:cubicBezTo>
                <a:cubicBezTo>
                  <a:pt x="10905671" y="3191064"/>
                  <a:pt x="10941725" y="3237129"/>
                  <a:pt x="10982088" y="3232948"/>
                </a:cubicBezTo>
                <a:cubicBezTo>
                  <a:pt x="10996566" y="3233607"/>
                  <a:pt x="11039128" y="3249083"/>
                  <a:pt x="11045804" y="3260190"/>
                </a:cubicBezTo>
                <a:cubicBezTo>
                  <a:pt x="11054394" y="3265102"/>
                  <a:pt x="11065261" y="3265806"/>
                  <a:pt x="11067877" y="3276112"/>
                </a:cubicBezTo>
                <a:cubicBezTo>
                  <a:pt x="11072863" y="3289160"/>
                  <a:pt x="11106676" y="3283562"/>
                  <a:pt x="11100133" y="3294598"/>
                </a:cubicBezTo>
                <a:cubicBezTo>
                  <a:pt x="11124073" y="3291036"/>
                  <a:pt x="11137818" y="3319523"/>
                  <a:pt x="11155409" y="3331539"/>
                </a:cubicBezTo>
                <a:cubicBezTo>
                  <a:pt x="11174654" y="3326420"/>
                  <a:pt x="11192585" y="3356681"/>
                  <a:pt x="11232547" y="3373667"/>
                </a:cubicBezTo>
                <a:cubicBezTo>
                  <a:pt x="11253817" y="3367406"/>
                  <a:pt x="11259426" y="3385289"/>
                  <a:pt x="11297822" y="3380555"/>
                </a:cubicBezTo>
                <a:cubicBezTo>
                  <a:pt x="11298642" y="3382712"/>
                  <a:pt x="11299837" y="3384869"/>
                  <a:pt x="11301370" y="3386958"/>
                </a:cubicBezTo>
                <a:cubicBezTo>
                  <a:pt x="11310286" y="3399106"/>
                  <a:pt x="11328469" y="3406428"/>
                  <a:pt x="11341986" y="3403320"/>
                </a:cubicBezTo>
                <a:cubicBezTo>
                  <a:pt x="11401759" y="3400186"/>
                  <a:pt x="11491279" y="3483029"/>
                  <a:pt x="11537404" y="3495439"/>
                </a:cubicBezTo>
                <a:cubicBezTo>
                  <a:pt x="11586963" y="3526994"/>
                  <a:pt x="11592812" y="3547332"/>
                  <a:pt x="11639337" y="3592655"/>
                </a:cubicBezTo>
                <a:cubicBezTo>
                  <a:pt x="11630549" y="3603460"/>
                  <a:pt x="11789978" y="3695145"/>
                  <a:pt x="11774154" y="3703763"/>
                </a:cubicBezTo>
                <a:cubicBezTo>
                  <a:pt x="11826264" y="3732639"/>
                  <a:pt x="11904763" y="3706282"/>
                  <a:pt x="11967899" y="3739403"/>
                </a:cubicBezTo>
                <a:cubicBezTo>
                  <a:pt x="12011157" y="3747387"/>
                  <a:pt x="12014039" y="3717536"/>
                  <a:pt x="12052251" y="3738161"/>
                </a:cubicBezTo>
                <a:cubicBezTo>
                  <a:pt x="12098308" y="3735454"/>
                  <a:pt x="12068119" y="3776817"/>
                  <a:pt x="12101844" y="3789810"/>
                </a:cubicBezTo>
                <a:cubicBezTo>
                  <a:pt x="12154764" y="3794672"/>
                  <a:pt x="12109764" y="3802536"/>
                  <a:pt x="12155104" y="3824490"/>
                </a:cubicBezTo>
                <a:lnTo>
                  <a:pt x="12191999" y="3836506"/>
                </a:lnTo>
                <a:lnTo>
                  <a:pt x="12191999" y="6858000"/>
                </a:lnTo>
                <a:lnTo>
                  <a:pt x="4040175" y="6858000"/>
                </a:lnTo>
                <a:lnTo>
                  <a:pt x="4035195" y="6847706"/>
                </a:lnTo>
                <a:cubicBezTo>
                  <a:pt x="4032568" y="6842752"/>
                  <a:pt x="4029362" y="6838141"/>
                  <a:pt x="4024571" y="6834979"/>
                </a:cubicBezTo>
                <a:lnTo>
                  <a:pt x="4019139" y="6832909"/>
                </a:lnTo>
                <a:lnTo>
                  <a:pt x="4004905" y="6832292"/>
                </a:lnTo>
                <a:lnTo>
                  <a:pt x="3999653" y="6832888"/>
                </a:lnTo>
                <a:cubicBezTo>
                  <a:pt x="3995997" y="6832991"/>
                  <a:pt x="3993519" y="6832662"/>
                  <a:pt x="3991753" y="6831995"/>
                </a:cubicBezTo>
                <a:lnTo>
                  <a:pt x="3991527" y="6831708"/>
                </a:lnTo>
                <a:lnTo>
                  <a:pt x="3984190" y="6831389"/>
                </a:lnTo>
                <a:cubicBezTo>
                  <a:pt x="3971881" y="6831458"/>
                  <a:pt x="3959975" y="6832096"/>
                  <a:pt x="3948690" y="6833171"/>
                </a:cubicBezTo>
                <a:cubicBezTo>
                  <a:pt x="3937168" y="6817308"/>
                  <a:pt x="3896526" y="6830072"/>
                  <a:pt x="3897895" y="6802710"/>
                </a:cubicBezTo>
                <a:cubicBezTo>
                  <a:pt x="3882580" y="6803333"/>
                  <a:pt x="3874524" y="6813872"/>
                  <a:pt x="3877604" y="6796164"/>
                </a:cubicBezTo>
                <a:cubicBezTo>
                  <a:pt x="3872503" y="6795847"/>
                  <a:pt x="3869156" y="6793943"/>
                  <a:pt x="3866602" y="6791257"/>
                </a:cubicBezTo>
                <a:lnTo>
                  <a:pt x="3865811" y="6790042"/>
                </a:lnTo>
                <a:lnTo>
                  <a:pt x="3831795" y="6791880"/>
                </a:lnTo>
                <a:lnTo>
                  <a:pt x="3827025" y="6789998"/>
                </a:lnTo>
                <a:lnTo>
                  <a:pt x="3805177" y="6793918"/>
                </a:lnTo>
                <a:lnTo>
                  <a:pt x="3793719" y="6794494"/>
                </a:lnTo>
                <a:lnTo>
                  <a:pt x="3790837" y="6797649"/>
                </a:lnTo>
                <a:cubicBezTo>
                  <a:pt x="3787525" y="6799392"/>
                  <a:pt x="3782528" y="6799753"/>
                  <a:pt x="3773741" y="6796976"/>
                </a:cubicBezTo>
                <a:lnTo>
                  <a:pt x="3771642" y="6795770"/>
                </a:lnTo>
                <a:lnTo>
                  <a:pt x="3758039" y="6799415"/>
                </a:lnTo>
                <a:cubicBezTo>
                  <a:pt x="3753750" y="6801320"/>
                  <a:pt x="3750057" y="6803937"/>
                  <a:pt x="3747245" y="6807548"/>
                </a:cubicBezTo>
                <a:cubicBezTo>
                  <a:pt x="3696321" y="6780992"/>
                  <a:pt x="3652949" y="6795386"/>
                  <a:pt x="3599970" y="6785929"/>
                </a:cubicBezTo>
                <a:cubicBezTo>
                  <a:pt x="3586653" y="6768168"/>
                  <a:pt x="3558494" y="6766895"/>
                  <a:pt x="3532509" y="6773888"/>
                </a:cubicBezTo>
                <a:lnTo>
                  <a:pt x="3519209" y="6779800"/>
                </a:lnTo>
                <a:lnTo>
                  <a:pt x="3518612" y="6767129"/>
                </a:lnTo>
                <a:cubicBezTo>
                  <a:pt x="3502497" y="6764543"/>
                  <a:pt x="3490176" y="6772267"/>
                  <a:pt x="3500042" y="6757140"/>
                </a:cubicBezTo>
                <a:cubicBezTo>
                  <a:pt x="3494873" y="6755808"/>
                  <a:pt x="3492119" y="6753429"/>
                  <a:pt x="3490483" y="6750514"/>
                </a:cubicBezTo>
                <a:lnTo>
                  <a:pt x="3490120" y="6749268"/>
                </a:lnTo>
                <a:lnTo>
                  <a:pt x="3454164" y="6743923"/>
                </a:lnTo>
                <a:lnTo>
                  <a:pt x="3449932" y="6741268"/>
                </a:lnTo>
                <a:lnTo>
                  <a:pt x="3413708" y="6738430"/>
                </a:lnTo>
                <a:lnTo>
                  <a:pt x="3409529" y="6740648"/>
                </a:lnTo>
                <a:cubicBezTo>
                  <a:pt x="3405440" y="6741520"/>
                  <a:pt x="3400122" y="6740815"/>
                  <a:pt x="3392060" y="6736539"/>
                </a:cubicBezTo>
                <a:lnTo>
                  <a:pt x="3390340" y="6735034"/>
                </a:lnTo>
                <a:lnTo>
                  <a:pt x="3374867" y="6735488"/>
                </a:lnTo>
                <a:cubicBezTo>
                  <a:pt x="3369698" y="6736301"/>
                  <a:pt x="3299359" y="6725960"/>
                  <a:pt x="3295084" y="6728596"/>
                </a:cubicBezTo>
                <a:cubicBezTo>
                  <a:pt x="3252298" y="6694507"/>
                  <a:pt x="3267437" y="6710324"/>
                  <a:pt x="3216076" y="6691033"/>
                </a:cubicBezTo>
                <a:cubicBezTo>
                  <a:pt x="3156302" y="6677749"/>
                  <a:pt x="3074349" y="6678933"/>
                  <a:pt x="3001959" y="6660812"/>
                </a:cubicBezTo>
                <a:lnTo>
                  <a:pt x="2781734" y="6582305"/>
                </a:lnTo>
                <a:cubicBezTo>
                  <a:pt x="2755216" y="6546497"/>
                  <a:pt x="2766871" y="6575703"/>
                  <a:pt x="2733334" y="6560298"/>
                </a:cubicBezTo>
                <a:cubicBezTo>
                  <a:pt x="2736336" y="6586734"/>
                  <a:pt x="2694672" y="6534196"/>
                  <a:pt x="2685391" y="6560171"/>
                </a:cubicBezTo>
                <a:cubicBezTo>
                  <a:pt x="2679581" y="6556545"/>
                  <a:pt x="2674247" y="6552214"/>
                  <a:pt x="2668962" y="6547670"/>
                </a:cubicBezTo>
                <a:lnTo>
                  <a:pt x="2666187" y="6545303"/>
                </a:lnTo>
                <a:lnTo>
                  <a:pt x="2653807" y="6540427"/>
                </a:lnTo>
                <a:lnTo>
                  <a:pt x="2651913" y="6533308"/>
                </a:lnTo>
                <a:lnTo>
                  <a:pt x="2611193" y="6514475"/>
                </a:lnTo>
                <a:cubicBezTo>
                  <a:pt x="2587389" y="6518638"/>
                  <a:pt x="2558457" y="6495830"/>
                  <a:pt x="2528835" y="6487649"/>
                </a:cubicBezTo>
                <a:lnTo>
                  <a:pt x="2514423" y="6486793"/>
                </a:lnTo>
                <a:lnTo>
                  <a:pt x="2432918" y="6454736"/>
                </a:lnTo>
                <a:lnTo>
                  <a:pt x="2375430" y="6436197"/>
                </a:lnTo>
                <a:lnTo>
                  <a:pt x="2361493" y="6435403"/>
                </a:lnTo>
                <a:lnTo>
                  <a:pt x="2350645" y="6424146"/>
                </a:lnTo>
                <a:cubicBezTo>
                  <a:pt x="2343160" y="6419055"/>
                  <a:pt x="2324593" y="6408165"/>
                  <a:pt x="2316586" y="6404861"/>
                </a:cubicBezTo>
                <a:lnTo>
                  <a:pt x="2302598" y="6404320"/>
                </a:lnTo>
                <a:lnTo>
                  <a:pt x="2297403" y="6401898"/>
                </a:lnTo>
                <a:lnTo>
                  <a:pt x="2284680" y="6395204"/>
                </a:lnTo>
                <a:cubicBezTo>
                  <a:pt x="2278293" y="6391284"/>
                  <a:pt x="2271187" y="6386738"/>
                  <a:pt x="2263087" y="6382362"/>
                </a:cubicBezTo>
                <a:lnTo>
                  <a:pt x="2256073" y="6379356"/>
                </a:lnTo>
                <a:lnTo>
                  <a:pt x="2242767" y="6365725"/>
                </a:lnTo>
                <a:cubicBezTo>
                  <a:pt x="2233158" y="6355559"/>
                  <a:pt x="2225384" y="6348313"/>
                  <a:pt x="2214365" y="6348882"/>
                </a:cubicBezTo>
                <a:cubicBezTo>
                  <a:pt x="2199689" y="6335057"/>
                  <a:pt x="2194477" y="6307257"/>
                  <a:pt x="2167979" y="6306175"/>
                </a:cubicBezTo>
                <a:cubicBezTo>
                  <a:pt x="2178518" y="6297514"/>
                  <a:pt x="2140912" y="6296490"/>
                  <a:pt x="2139905" y="6283988"/>
                </a:cubicBezTo>
                <a:cubicBezTo>
                  <a:pt x="2140515" y="6274349"/>
                  <a:pt x="2129249" y="6271795"/>
                  <a:pt x="2121768" y="6265897"/>
                </a:cubicBezTo>
                <a:cubicBezTo>
                  <a:pt x="2118343" y="6254820"/>
                  <a:pt x="2078379" y="6233484"/>
                  <a:pt x="2063279" y="6230325"/>
                </a:cubicBezTo>
                <a:cubicBezTo>
                  <a:pt x="2019205" y="6226876"/>
                  <a:pt x="1996148" y="6179466"/>
                  <a:pt x="1961177" y="6175749"/>
                </a:cubicBezTo>
                <a:cubicBezTo>
                  <a:pt x="1952728" y="6172226"/>
                  <a:pt x="1946103" y="6167936"/>
                  <a:pt x="1940650" y="6163188"/>
                </a:cubicBezTo>
                <a:lnTo>
                  <a:pt x="1927814" y="6148653"/>
                </a:lnTo>
                <a:lnTo>
                  <a:pt x="1929028" y="6142020"/>
                </a:lnTo>
                <a:lnTo>
                  <a:pt x="1918508" y="6134512"/>
                </a:lnTo>
                <a:lnTo>
                  <a:pt x="1916718" y="6131733"/>
                </a:lnTo>
                <a:cubicBezTo>
                  <a:pt x="1913318" y="6126408"/>
                  <a:pt x="1909774" y="6121255"/>
                  <a:pt x="1905430" y="6116581"/>
                </a:cubicBezTo>
                <a:cubicBezTo>
                  <a:pt x="1884407" y="6136448"/>
                  <a:pt x="1781620" y="6080094"/>
                  <a:pt x="1772975" y="6103644"/>
                </a:cubicBezTo>
                <a:cubicBezTo>
                  <a:pt x="1745450" y="6081417"/>
                  <a:pt x="1732530" y="6103710"/>
                  <a:pt x="1721239" y="6065803"/>
                </a:cubicBezTo>
                <a:cubicBezTo>
                  <a:pt x="1682804" y="6039411"/>
                  <a:pt x="1632317" y="5944511"/>
                  <a:pt x="1566198" y="5909553"/>
                </a:cubicBezTo>
                <a:cubicBezTo>
                  <a:pt x="1530537" y="5890563"/>
                  <a:pt x="1475175" y="5889432"/>
                  <a:pt x="1419833" y="5862012"/>
                </a:cubicBezTo>
                <a:cubicBezTo>
                  <a:pt x="1375775" y="5831672"/>
                  <a:pt x="1322428" y="5821551"/>
                  <a:pt x="1293711" y="5780773"/>
                </a:cubicBezTo>
                <a:cubicBezTo>
                  <a:pt x="1288164" y="5781899"/>
                  <a:pt x="1282535" y="5781964"/>
                  <a:pt x="1276884" y="5781282"/>
                </a:cubicBezTo>
                <a:lnTo>
                  <a:pt x="1260832" y="5777529"/>
                </a:lnTo>
                <a:lnTo>
                  <a:pt x="1259737" y="5775776"/>
                </a:lnTo>
                <a:cubicBezTo>
                  <a:pt x="1253374" y="5769941"/>
                  <a:pt x="1248240" y="5767910"/>
                  <a:pt x="1243663" y="5767568"/>
                </a:cubicBezTo>
                <a:lnTo>
                  <a:pt x="1238401" y="5768357"/>
                </a:lnTo>
                <a:lnTo>
                  <a:pt x="1226827" y="5763536"/>
                </a:lnTo>
                <a:lnTo>
                  <a:pt x="1164932" y="5738590"/>
                </a:lnTo>
                <a:lnTo>
                  <a:pt x="1165111" y="5737421"/>
                </a:lnTo>
                <a:cubicBezTo>
                  <a:pt x="1164727" y="5734476"/>
                  <a:pt x="1162963" y="5731690"/>
                  <a:pt x="1158258" y="5729163"/>
                </a:cubicBezTo>
                <a:cubicBezTo>
                  <a:pt x="1175070" y="5718786"/>
                  <a:pt x="1159025" y="5722136"/>
                  <a:pt x="1143665" y="5715598"/>
                </a:cubicBezTo>
                <a:cubicBezTo>
                  <a:pt x="1166351" y="5698024"/>
                  <a:pt x="1116930" y="5688064"/>
                  <a:pt x="1118122" y="5672283"/>
                </a:cubicBezTo>
                <a:cubicBezTo>
                  <a:pt x="1106329" y="5667875"/>
                  <a:pt x="1094269" y="5662894"/>
                  <a:pt x="1082268" y="5657350"/>
                </a:cubicBezTo>
                <a:lnTo>
                  <a:pt x="1075393" y="5653807"/>
                </a:lnTo>
                <a:cubicBezTo>
                  <a:pt x="1075394" y="5653710"/>
                  <a:pt x="1075394" y="5653611"/>
                  <a:pt x="1075395" y="5653513"/>
                </a:cubicBezTo>
                <a:cubicBezTo>
                  <a:pt x="1074203" y="5652272"/>
                  <a:pt x="1072055" y="5650925"/>
                  <a:pt x="1068424" y="5649334"/>
                </a:cubicBezTo>
                <a:lnTo>
                  <a:pt x="1049520" y="5640476"/>
                </a:lnTo>
                <a:lnTo>
                  <a:pt x="1045864" y="5636632"/>
                </a:lnTo>
                <a:lnTo>
                  <a:pt x="1045757" y="5632979"/>
                </a:lnTo>
                <a:lnTo>
                  <a:pt x="1044350" y="5632652"/>
                </a:lnTo>
                <a:cubicBezTo>
                  <a:pt x="1032328" y="5632689"/>
                  <a:pt x="1025637" y="5638290"/>
                  <a:pt x="1024186" y="5612300"/>
                </a:cubicBezTo>
                <a:cubicBezTo>
                  <a:pt x="998412" y="5609063"/>
                  <a:pt x="1000596" y="5594832"/>
                  <a:pt x="973495" y="5575059"/>
                </a:cubicBezTo>
                <a:cubicBezTo>
                  <a:pt x="957154" y="5576199"/>
                  <a:pt x="948742" y="5568254"/>
                  <a:pt x="942299" y="5557148"/>
                </a:cubicBezTo>
                <a:cubicBezTo>
                  <a:pt x="911827" y="5545583"/>
                  <a:pt x="890246" y="5523386"/>
                  <a:pt x="859213" y="5504353"/>
                </a:cubicBezTo>
                <a:cubicBezTo>
                  <a:pt x="819190" y="5495896"/>
                  <a:pt x="810827" y="5468779"/>
                  <a:pt x="777621" y="5448518"/>
                </a:cubicBezTo>
                <a:cubicBezTo>
                  <a:pt x="738781" y="5449883"/>
                  <a:pt x="760999" y="5420699"/>
                  <a:pt x="746978" y="5404694"/>
                </a:cubicBezTo>
                <a:lnTo>
                  <a:pt x="742331" y="5401458"/>
                </a:lnTo>
                <a:lnTo>
                  <a:pt x="728026" y="5397116"/>
                </a:lnTo>
                <a:lnTo>
                  <a:pt x="722379" y="5396226"/>
                </a:lnTo>
                <a:cubicBezTo>
                  <a:pt x="718589" y="5395337"/>
                  <a:pt x="716197" y="5394391"/>
                  <a:pt x="714684" y="5393345"/>
                </a:cubicBezTo>
                <a:lnTo>
                  <a:pt x="714579" y="5393038"/>
                </a:lnTo>
                <a:lnTo>
                  <a:pt x="670051" y="5382838"/>
                </a:lnTo>
                <a:cubicBezTo>
                  <a:pt x="665280" y="5366103"/>
                  <a:pt x="617993" y="5366216"/>
                  <a:pt x="631522" y="5343039"/>
                </a:cubicBezTo>
                <a:cubicBezTo>
                  <a:pt x="615556" y="5339477"/>
                  <a:pt x="602635" y="5346389"/>
                  <a:pt x="613641" y="5331978"/>
                </a:cubicBezTo>
                <a:cubicBezTo>
                  <a:pt x="608555" y="5330339"/>
                  <a:pt x="605969" y="5327805"/>
                  <a:pt x="604546" y="5324812"/>
                </a:cubicBezTo>
                <a:lnTo>
                  <a:pt x="604272" y="5323553"/>
                </a:lnTo>
                <a:lnTo>
                  <a:pt x="568614" y="5316037"/>
                </a:lnTo>
                <a:lnTo>
                  <a:pt x="528452" y="5308096"/>
                </a:lnTo>
                <a:lnTo>
                  <a:pt x="524103" y="5310044"/>
                </a:lnTo>
                <a:cubicBezTo>
                  <a:pt x="519935" y="5310660"/>
                  <a:pt x="514655" y="5309630"/>
                  <a:pt x="506887" y="5304889"/>
                </a:cubicBezTo>
                <a:lnTo>
                  <a:pt x="505272" y="5303292"/>
                </a:lnTo>
                <a:lnTo>
                  <a:pt x="489723" y="5302789"/>
                </a:lnTo>
                <a:cubicBezTo>
                  <a:pt x="484484" y="5303280"/>
                  <a:pt x="425929" y="5292631"/>
                  <a:pt x="421447" y="5294985"/>
                </a:cubicBezTo>
                <a:cubicBezTo>
                  <a:pt x="381055" y="5258514"/>
                  <a:pt x="383859" y="5271206"/>
                  <a:pt x="333782" y="5248897"/>
                </a:cubicBezTo>
                <a:cubicBezTo>
                  <a:pt x="280694" y="5228973"/>
                  <a:pt x="205280" y="5185889"/>
                  <a:pt x="150572" y="5169484"/>
                </a:cubicBezTo>
                <a:cubicBezTo>
                  <a:pt x="119736" y="5170904"/>
                  <a:pt x="38961" y="5164601"/>
                  <a:pt x="5531" y="5150468"/>
                </a:cubicBezTo>
                <a:lnTo>
                  <a:pt x="0" y="5148136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" name="Freeform: Shape 12">
            <a:extLst>
              <a:ext uri="{FF2B5EF4-FFF2-40B4-BE49-F238E27FC236}">
                <a16:creationId xmlns:a16="http://schemas.microsoft.com/office/drawing/2014/main" id="{04A83DF4-D245-0A62-658C-8F2EDBAA5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436386" y="425069"/>
            <a:ext cx="3668615" cy="3840356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644C5E3-2951-4A34-9B83-ABC05FBB8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679" y="1338147"/>
            <a:ext cx="4606828" cy="378137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/>
            </a:lvl1pPr>
          </a:lstStyle>
          <a:p>
            <a:r>
              <a:rPr lang="pt-BR" dirty="0"/>
              <a:t>Clique para editar o estilo do subtítulo Mestre</a:t>
            </a:r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7B1A02A-F91C-4C09-B319-5F5F19A20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7592" y="615950"/>
            <a:ext cx="3330773" cy="3490251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3" name="Picture Placeholder 21">
            <a:extLst>
              <a:ext uri="{FF2B5EF4-FFF2-40B4-BE49-F238E27FC236}">
                <a16:creationId xmlns:a16="http://schemas.microsoft.com/office/drawing/2014/main" id="{1E061CBD-EFE4-4D47-8C11-E4F950FC37A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69199" y="615948"/>
            <a:ext cx="3339165" cy="3490250"/>
          </a:xfrm>
          <a:custGeom>
            <a:avLst/>
            <a:gdLst>
              <a:gd name="connsiteX0" fmla="*/ 0 w 3330774"/>
              <a:gd name="connsiteY0" fmla="*/ 0 h 3490250"/>
              <a:gd name="connsiteX1" fmla="*/ 3330774 w 3330774"/>
              <a:gd name="connsiteY1" fmla="*/ 0 h 3490250"/>
              <a:gd name="connsiteX2" fmla="*/ 3330774 w 3330774"/>
              <a:gd name="connsiteY2" fmla="*/ 3490250 h 3490250"/>
              <a:gd name="connsiteX3" fmla="*/ 0 w 3330774"/>
              <a:gd name="connsiteY3" fmla="*/ 3490250 h 3490250"/>
              <a:gd name="connsiteX4" fmla="*/ 0 w 3330774"/>
              <a:gd name="connsiteY4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8391 w 3339165"/>
              <a:gd name="connsiteY3" fmla="*/ 3490250 h 3490250"/>
              <a:gd name="connsiteX4" fmla="*/ 0 w 3339165"/>
              <a:gd name="connsiteY4" fmla="*/ 2673352 h 3490250"/>
              <a:gd name="connsiteX5" fmla="*/ 8391 w 3339165"/>
              <a:gd name="connsiteY5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1162051 w 3339165"/>
              <a:gd name="connsiteY3" fmla="*/ 3486152 h 3490250"/>
              <a:gd name="connsiteX4" fmla="*/ 8391 w 3339165"/>
              <a:gd name="connsiteY4" fmla="*/ 3490250 h 3490250"/>
              <a:gd name="connsiteX5" fmla="*/ 0 w 3339165"/>
              <a:gd name="connsiteY5" fmla="*/ 2673352 h 3490250"/>
              <a:gd name="connsiteX6" fmla="*/ 8391 w 3339165"/>
              <a:gd name="connsiteY6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1162051 w 3339165"/>
              <a:gd name="connsiteY3" fmla="*/ 3486152 h 3490250"/>
              <a:gd name="connsiteX4" fmla="*/ 1157741 w 3339165"/>
              <a:gd name="connsiteY4" fmla="*/ 2677450 h 3490250"/>
              <a:gd name="connsiteX5" fmla="*/ 0 w 3339165"/>
              <a:gd name="connsiteY5" fmla="*/ 2673352 h 3490250"/>
              <a:gd name="connsiteX6" fmla="*/ 8391 w 3339165"/>
              <a:gd name="connsiteY6" fmla="*/ 0 h 349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9165" h="3490250">
                <a:moveTo>
                  <a:pt x="8391" y="0"/>
                </a:moveTo>
                <a:lnTo>
                  <a:pt x="3339165" y="0"/>
                </a:lnTo>
                <a:lnTo>
                  <a:pt x="3339165" y="3490250"/>
                </a:lnTo>
                <a:lnTo>
                  <a:pt x="1162051" y="3486152"/>
                </a:lnTo>
                <a:cubicBezTo>
                  <a:pt x="1160614" y="3216585"/>
                  <a:pt x="1159178" y="2947017"/>
                  <a:pt x="1157741" y="2677450"/>
                </a:cubicBezTo>
                <a:lnTo>
                  <a:pt x="0" y="2673352"/>
                </a:lnTo>
                <a:lnTo>
                  <a:pt x="8391" y="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7171568-C587-434F-B3BF-5E0F0DA84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26952" y="4382732"/>
            <a:ext cx="2499798" cy="1959920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41AAF8D-59B9-4EBC-AFD5-6A23FB094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535073" y="3299383"/>
            <a:ext cx="2188956" cy="2357141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5DA8A2F6-22B7-4A2A-AB6A-D1A0194EFE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69655" y="3429000"/>
            <a:ext cx="1918660" cy="211022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9" name="Picture Placeholder 26">
            <a:extLst>
              <a:ext uri="{FF2B5EF4-FFF2-40B4-BE49-F238E27FC236}">
                <a16:creationId xmlns:a16="http://schemas.microsoft.com/office/drawing/2014/main" id="{7F0A11D1-5C3D-4F4B-A0CC-3D77FEC450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957454" y="4537865"/>
            <a:ext cx="2220051" cy="1651244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D62FF39F-F1FF-E7F1-1851-987E1CCEB0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1062" y="6342652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52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4B16D8F-69C0-44C7-95EE-6C7CDECAC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4576137" y="0"/>
            <a:ext cx="668374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8FA2190-55B9-429E-AE43-1A9A41DBEB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742121" cy="3434316"/>
          </a:xfrm>
          <a:custGeom>
            <a:avLst/>
            <a:gdLst>
              <a:gd name="connsiteX0" fmla="*/ 0 w 4742121"/>
              <a:gd name="connsiteY0" fmla="*/ 0 h 3434316"/>
              <a:gd name="connsiteX1" fmla="*/ 4306186 w 4742121"/>
              <a:gd name="connsiteY1" fmla="*/ 0 h 3434316"/>
              <a:gd name="connsiteX2" fmla="*/ 4742121 w 4742121"/>
              <a:gd name="connsiteY2" fmla="*/ 3434316 h 3434316"/>
              <a:gd name="connsiteX3" fmla="*/ 0 w 4742121"/>
              <a:gd name="connsiteY3" fmla="*/ 3434316 h 343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2121" h="3434316">
                <a:moveTo>
                  <a:pt x="0" y="0"/>
                </a:moveTo>
                <a:lnTo>
                  <a:pt x="4306186" y="0"/>
                </a:lnTo>
                <a:lnTo>
                  <a:pt x="4742121" y="3434316"/>
                </a:lnTo>
                <a:lnTo>
                  <a:pt x="0" y="343431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EDFEAD-E435-414E-A9BA-4119679CBA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5" y="3432620"/>
            <a:ext cx="5178056" cy="3425380"/>
          </a:xfrm>
          <a:custGeom>
            <a:avLst/>
            <a:gdLst>
              <a:gd name="connsiteX0" fmla="*/ 0 w 5178056"/>
              <a:gd name="connsiteY0" fmla="*/ 0 h 3425380"/>
              <a:gd name="connsiteX1" fmla="*/ 4742581 w 5178056"/>
              <a:gd name="connsiteY1" fmla="*/ 0 h 3425380"/>
              <a:gd name="connsiteX2" fmla="*/ 5178056 w 5178056"/>
              <a:gd name="connsiteY2" fmla="*/ 3425380 h 3425380"/>
              <a:gd name="connsiteX3" fmla="*/ 0 w 5178056"/>
              <a:gd name="connsiteY3" fmla="*/ 3425380 h 34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056" h="3425380">
                <a:moveTo>
                  <a:pt x="0" y="0"/>
                </a:moveTo>
                <a:lnTo>
                  <a:pt x="4742581" y="0"/>
                </a:lnTo>
                <a:lnTo>
                  <a:pt x="5178056" y="3425380"/>
                </a:lnTo>
                <a:lnTo>
                  <a:pt x="0" y="342538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7C28F12-C8E8-444E-8B69-9A0561604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370" y="1368077"/>
            <a:ext cx="5355266" cy="4121845"/>
          </a:xfrm>
        </p:spPr>
        <p:txBody>
          <a:bodyPr anchor="ctr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565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790C7E02-2DBF-47FD-AFC3-449B26D63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69A493-0714-4818-8A3F-622C9B00F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837042" y="1"/>
            <a:ext cx="7354956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E7B8B30-4CE9-482C-82CB-0FE02001277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" y="2"/>
            <a:ext cx="7037119" cy="6857999"/>
          </a:xfrm>
          <a:custGeom>
            <a:avLst/>
            <a:gdLst>
              <a:gd name="connsiteX0" fmla="*/ 0 w 7037119"/>
              <a:gd name="connsiteY0" fmla="*/ 0 h 6857999"/>
              <a:gd name="connsiteX1" fmla="*/ 6964192 w 7037119"/>
              <a:gd name="connsiteY1" fmla="*/ 0 h 6857999"/>
              <a:gd name="connsiteX2" fmla="*/ 6958160 w 7037119"/>
              <a:gd name="connsiteY2" fmla="*/ 70714 h 6857999"/>
              <a:gd name="connsiteX3" fmla="*/ 6922034 w 7037119"/>
              <a:gd name="connsiteY3" fmla="*/ 154825 h 6857999"/>
              <a:gd name="connsiteX4" fmla="*/ 6864029 w 7037119"/>
              <a:gd name="connsiteY4" fmla="*/ 301580 h 6857999"/>
              <a:gd name="connsiteX5" fmla="*/ 6842156 w 7037119"/>
              <a:gd name="connsiteY5" fmla="*/ 642469 h 6857999"/>
              <a:gd name="connsiteX6" fmla="*/ 6802087 w 7037119"/>
              <a:gd name="connsiteY6" fmla="*/ 818449 h 6857999"/>
              <a:gd name="connsiteX7" fmla="*/ 6798684 w 7037119"/>
              <a:gd name="connsiteY7" fmla="*/ 875396 h 6857999"/>
              <a:gd name="connsiteX8" fmla="*/ 6756983 w 7037119"/>
              <a:gd name="connsiteY8" fmla="*/ 952375 h 6857999"/>
              <a:gd name="connsiteX9" fmla="*/ 6758478 w 7037119"/>
              <a:gd name="connsiteY9" fmla="*/ 972424 h 6857999"/>
              <a:gd name="connsiteX10" fmla="*/ 6752651 w 7037119"/>
              <a:gd name="connsiteY10" fmla="*/ 996407 h 6857999"/>
              <a:gd name="connsiteX11" fmla="*/ 6716997 w 7037119"/>
              <a:gd name="connsiteY11" fmla="*/ 1091248 h 6857999"/>
              <a:gd name="connsiteX12" fmla="*/ 6657090 w 7037119"/>
              <a:gd name="connsiteY12" fmla="*/ 1307489 h 6857999"/>
              <a:gd name="connsiteX13" fmla="*/ 6508075 w 7037119"/>
              <a:gd name="connsiteY13" fmla="*/ 1709568 h 6857999"/>
              <a:gd name="connsiteX14" fmla="*/ 6462759 w 7037119"/>
              <a:gd name="connsiteY14" fmla="*/ 1811874 h 6857999"/>
              <a:gd name="connsiteX15" fmla="*/ 6383790 w 7037119"/>
              <a:gd name="connsiteY15" fmla="*/ 2228963 h 6857999"/>
              <a:gd name="connsiteX16" fmla="*/ 6369096 w 7037119"/>
              <a:gd name="connsiteY16" fmla="*/ 2404942 h 6857999"/>
              <a:gd name="connsiteX17" fmla="*/ 6365696 w 7037119"/>
              <a:gd name="connsiteY17" fmla="*/ 2461889 h 6857999"/>
              <a:gd name="connsiteX18" fmla="*/ 6323990 w 7037119"/>
              <a:gd name="connsiteY18" fmla="*/ 2538869 h 6857999"/>
              <a:gd name="connsiteX19" fmla="*/ 6299971 w 7037119"/>
              <a:gd name="connsiteY19" fmla="*/ 2852842 h 6857999"/>
              <a:gd name="connsiteX20" fmla="*/ 6305256 w 7037119"/>
              <a:gd name="connsiteY20" fmla="*/ 2965146 h 6857999"/>
              <a:gd name="connsiteX21" fmla="*/ 6297430 w 7037119"/>
              <a:gd name="connsiteY21" fmla="*/ 3010980 h 6857999"/>
              <a:gd name="connsiteX22" fmla="*/ 6301903 w 7037119"/>
              <a:gd name="connsiteY22" fmla="*/ 3017531 h 6857999"/>
              <a:gd name="connsiteX23" fmla="*/ 6312288 w 7037119"/>
              <a:gd name="connsiteY23" fmla="*/ 3141762 h 6857999"/>
              <a:gd name="connsiteX24" fmla="*/ 6317307 w 7037119"/>
              <a:gd name="connsiteY24" fmla="*/ 3167974 h 6857999"/>
              <a:gd name="connsiteX25" fmla="*/ 6319343 w 7037119"/>
              <a:gd name="connsiteY25" fmla="*/ 3170223 h 6857999"/>
              <a:gd name="connsiteX26" fmla="*/ 6388791 w 7037119"/>
              <a:gd name="connsiteY26" fmla="*/ 3425292 h 6857999"/>
              <a:gd name="connsiteX27" fmla="*/ 6473625 w 7037119"/>
              <a:gd name="connsiteY27" fmla="*/ 3778499 h 6857999"/>
              <a:gd name="connsiteX28" fmla="*/ 6488572 w 7037119"/>
              <a:gd name="connsiteY28" fmla="*/ 4010514 h 6857999"/>
              <a:gd name="connsiteX29" fmla="*/ 6542727 w 7037119"/>
              <a:gd name="connsiteY29" fmla="*/ 4142824 h 6857999"/>
              <a:gd name="connsiteX30" fmla="*/ 6574700 w 7037119"/>
              <a:gd name="connsiteY30" fmla="*/ 4253089 h 6857999"/>
              <a:gd name="connsiteX31" fmla="*/ 6630782 w 7037119"/>
              <a:gd name="connsiteY31" fmla="*/ 4495230 h 6857999"/>
              <a:gd name="connsiteX32" fmla="*/ 6657121 w 7037119"/>
              <a:gd name="connsiteY32" fmla="*/ 4592798 h 6857999"/>
              <a:gd name="connsiteX33" fmla="*/ 6675304 w 7037119"/>
              <a:gd name="connsiteY33" fmla="*/ 4625784 h 6857999"/>
              <a:gd name="connsiteX34" fmla="*/ 6695194 w 7037119"/>
              <a:gd name="connsiteY34" fmla="*/ 4674587 h 6857999"/>
              <a:gd name="connsiteX35" fmla="*/ 6694674 w 7037119"/>
              <a:gd name="connsiteY35" fmla="*/ 4706669 h 6857999"/>
              <a:gd name="connsiteX36" fmla="*/ 6696125 w 7037119"/>
              <a:gd name="connsiteY36" fmla="*/ 4712312 h 6857999"/>
              <a:gd name="connsiteX37" fmla="*/ 6683308 w 7037119"/>
              <a:gd name="connsiteY37" fmla="*/ 4752491 h 6857999"/>
              <a:gd name="connsiteX38" fmla="*/ 6662625 w 7037119"/>
              <a:gd name="connsiteY38" fmla="*/ 4924134 h 6857999"/>
              <a:gd name="connsiteX39" fmla="*/ 6666282 w 7037119"/>
              <a:gd name="connsiteY39" fmla="*/ 5049729 h 6857999"/>
              <a:gd name="connsiteX40" fmla="*/ 6674923 w 7037119"/>
              <a:gd name="connsiteY40" fmla="*/ 5092608 h 6857999"/>
              <a:gd name="connsiteX41" fmla="*/ 6688949 w 7037119"/>
              <a:gd name="connsiteY41" fmla="*/ 5164561 h 6857999"/>
              <a:gd name="connsiteX42" fmla="*/ 6713476 w 7037119"/>
              <a:gd name="connsiteY42" fmla="*/ 5227429 h 6857999"/>
              <a:gd name="connsiteX43" fmla="*/ 6699741 w 7037119"/>
              <a:gd name="connsiteY43" fmla="*/ 5295738 h 6857999"/>
              <a:gd name="connsiteX44" fmla="*/ 6698438 w 7037119"/>
              <a:gd name="connsiteY44" fmla="*/ 5353315 h 6857999"/>
              <a:gd name="connsiteX45" fmla="*/ 6705394 w 7037119"/>
              <a:gd name="connsiteY45" fmla="*/ 5356747 h 6857999"/>
              <a:gd name="connsiteX46" fmla="*/ 6705941 w 7037119"/>
              <a:gd name="connsiteY46" fmla="*/ 5364029 h 6857999"/>
              <a:gd name="connsiteX47" fmla="*/ 6698760 w 7037119"/>
              <a:gd name="connsiteY47" fmla="*/ 5369188 h 6857999"/>
              <a:gd name="connsiteX48" fmla="*/ 6674560 w 7037119"/>
              <a:gd name="connsiteY48" fmla="*/ 5465115 h 6857999"/>
              <a:gd name="connsiteX49" fmla="*/ 6698322 w 7037119"/>
              <a:gd name="connsiteY49" fmla="*/ 5543278 h 6857999"/>
              <a:gd name="connsiteX50" fmla="*/ 6673987 w 7037119"/>
              <a:gd name="connsiteY50" fmla="*/ 5606762 h 6857999"/>
              <a:gd name="connsiteX51" fmla="*/ 6665359 w 7037119"/>
              <a:gd name="connsiteY51" fmla="*/ 5656986 h 6857999"/>
              <a:gd name="connsiteX52" fmla="*/ 6718420 w 7037119"/>
              <a:gd name="connsiteY52" fmla="*/ 5747675 h 6857999"/>
              <a:gd name="connsiteX53" fmla="*/ 6786357 w 7037119"/>
              <a:gd name="connsiteY53" fmla="*/ 5797270 h 6857999"/>
              <a:gd name="connsiteX54" fmla="*/ 6834299 w 7037119"/>
              <a:gd name="connsiteY54" fmla="*/ 5897781 h 6857999"/>
              <a:gd name="connsiteX55" fmla="*/ 6848771 w 7037119"/>
              <a:gd name="connsiteY55" fmla="*/ 5936497 h 6857999"/>
              <a:gd name="connsiteX56" fmla="*/ 6883460 w 7037119"/>
              <a:gd name="connsiteY56" fmla="*/ 6064046 h 6857999"/>
              <a:gd name="connsiteX57" fmla="*/ 6896072 w 7037119"/>
              <a:gd name="connsiteY57" fmla="*/ 6107188 h 6857999"/>
              <a:gd name="connsiteX58" fmla="*/ 6980725 w 7037119"/>
              <a:gd name="connsiteY58" fmla="*/ 6197444 h 6857999"/>
              <a:gd name="connsiteX59" fmla="*/ 6999028 w 7037119"/>
              <a:gd name="connsiteY59" fmla="*/ 6288610 h 6857999"/>
              <a:gd name="connsiteX60" fmla="*/ 7021306 w 7037119"/>
              <a:gd name="connsiteY60" fmla="*/ 6426700 h 6857999"/>
              <a:gd name="connsiteX61" fmla="*/ 7033259 w 7037119"/>
              <a:gd name="connsiteY61" fmla="*/ 6489284 h 6857999"/>
              <a:gd name="connsiteX62" fmla="*/ 7037119 w 7037119"/>
              <a:gd name="connsiteY62" fmla="*/ 6501140 h 6857999"/>
              <a:gd name="connsiteX63" fmla="*/ 7037119 w 7037119"/>
              <a:gd name="connsiteY63" fmla="*/ 6557754 h 6857999"/>
              <a:gd name="connsiteX64" fmla="*/ 7031649 w 7037119"/>
              <a:gd name="connsiteY64" fmla="*/ 6569925 h 6857999"/>
              <a:gd name="connsiteX65" fmla="*/ 7011548 w 7037119"/>
              <a:gd name="connsiteY65" fmla="*/ 6615002 h 6857999"/>
              <a:gd name="connsiteX66" fmla="*/ 7021837 w 7037119"/>
              <a:gd name="connsiteY66" fmla="*/ 6743644 h 6857999"/>
              <a:gd name="connsiteX67" fmla="*/ 7006394 w 7037119"/>
              <a:gd name="connsiteY67" fmla="*/ 6856390 h 6857999"/>
              <a:gd name="connsiteX68" fmla="*/ 7037119 w 7037119"/>
              <a:gd name="connsiteY68" fmla="*/ 6856494 h 6857999"/>
              <a:gd name="connsiteX69" fmla="*/ 7037119 w 7037119"/>
              <a:gd name="connsiteY69" fmla="*/ 6857999 h 6857999"/>
              <a:gd name="connsiteX70" fmla="*/ 0 w 7037119"/>
              <a:gd name="connsiteY70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037119" h="6857999">
                <a:moveTo>
                  <a:pt x="0" y="0"/>
                </a:moveTo>
                <a:lnTo>
                  <a:pt x="6964192" y="0"/>
                </a:lnTo>
                <a:lnTo>
                  <a:pt x="6958160" y="70714"/>
                </a:lnTo>
                <a:cubicBezTo>
                  <a:pt x="6951001" y="105084"/>
                  <a:pt x="6926062" y="125041"/>
                  <a:pt x="6922034" y="154825"/>
                </a:cubicBezTo>
                <a:cubicBezTo>
                  <a:pt x="6888738" y="184083"/>
                  <a:pt x="6875225" y="272154"/>
                  <a:pt x="6864029" y="301580"/>
                </a:cubicBezTo>
                <a:cubicBezTo>
                  <a:pt x="6850541" y="382476"/>
                  <a:pt x="6857766" y="543626"/>
                  <a:pt x="6842156" y="642469"/>
                </a:cubicBezTo>
                <a:cubicBezTo>
                  <a:pt x="6828250" y="715553"/>
                  <a:pt x="6832569" y="729947"/>
                  <a:pt x="6802087" y="818449"/>
                </a:cubicBezTo>
                <a:cubicBezTo>
                  <a:pt x="6828151" y="830541"/>
                  <a:pt x="6801214" y="859084"/>
                  <a:pt x="6798684" y="875396"/>
                </a:cubicBezTo>
                <a:cubicBezTo>
                  <a:pt x="6792414" y="895056"/>
                  <a:pt x="6762852" y="912465"/>
                  <a:pt x="6756983" y="952375"/>
                </a:cubicBezTo>
                <a:lnTo>
                  <a:pt x="6758478" y="972424"/>
                </a:lnTo>
                <a:lnTo>
                  <a:pt x="6752651" y="996407"/>
                </a:lnTo>
                <a:cubicBezTo>
                  <a:pt x="6744201" y="1040546"/>
                  <a:pt x="6736270" y="1086165"/>
                  <a:pt x="6716997" y="1091248"/>
                </a:cubicBezTo>
                <a:cubicBezTo>
                  <a:pt x="6678332" y="1122349"/>
                  <a:pt x="6707411" y="1240829"/>
                  <a:pt x="6657090" y="1307489"/>
                </a:cubicBezTo>
                <a:cubicBezTo>
                  <a:pt x="6621135" y="1444387"/>
                  <a:pt x="6524184" y="1590429"/>
                  <a:pt x="6508075" y="1709568"/>
                </a:cubicBezTo>
                <a:cubicBezTo>
                  <a:pt x="6474780" y="1738828"/>
                  <a:pt x="6473953" y="1782449"/>
                  <a:pt x="6462759" y="1811874"/>
                </a:cubicBezTo>
                <a:cubicBezTo>
                  <a:pt x="6449270" y="1892769"/>
                  <a:pt x="6399402" y="2130120"/>
                  <a:pt x="6383790" y="2228963"/>
                </a:cubicBezTo>
                <a:cubicBezTo>
                  <a:pt x="6369883" y="2302046"/>
                  <a:pt x="6399578" y="2316440"/>
                  <a:pt x="6369096" y="2404942"/>
                </a:cubicBezTo>
                <a:cubicBezTo>
                  <a:pt x="6395161" y="2417035"/>
                  <a:pt x="6368224" y="2445577"/>
                  <a:pt x="6365696" y="2461889"/>
                </a:cubicBezTo>
                <a:cubicBezTo>
                  <a:pt x="6359423" y="2481550"/>
                  <a:pt x="6329861" y="2498958"/>
                  <a:pt x="6323990" y="2538869"/>
                </a:cubicBezTo>
                <a:cubicBezTo>
                  <a:pt x="6317721" y="2603362"/>
                  <a:pt x="6317811" y="2723423"/>
                  <a:pt x="6299971" y="2852842"/>
                </a:cubicBezTo>
                <a:cubicBezTo>
                  <a:pt x="6296888" y="2889820"/>
                  <a:pt x="6314227" y="2924069"/>
                  <a:pt x="6305256" y="2965146"/>
                </a:cubicBezTo>
                <a:lnTo>
                  <a:pt x="6297430" y="3010980"/>
                </a:lnTo>
                <a:lnTo>
                  <a:pt x="6301903" y="3017531"/>
                </a:lnTo>
                <a:lnTo>
                  <a:pt x="6312288" y="3141762"/>
                </a:lnTo>
                <a:cubicBezTo>
                  <a:pt x="6310891" y="3148458"/>
                  <a:pt x="6311653" y="3156601"/>
                  <a:pt x="6317307" y="3167974"/>
                </a:cubicBezTo>
                <a:lnTo>
                  <a:pt x="6319343" y="3170223"/>
                </a:lnTo>
                <a:lnTo>
                  <a:pt x="6388791" y="3425292"/>
                </a:lnTo>
                <a:cubicBezTo>
                  <a:pt x="6411564" y="3519098"/>
                  <a:pt x="6451294" y="3670230"/>
                  <a:pt x="6473625" y="3778499"/>
                </a:cubicBezTo>
                <a:cubicBezTo>
                  <a:pt x="6461715" y="3876413"/>
                  <a:pt x="6479795" y="3911499"/>
                  <a:pt x="6488572" y="4010514"/>
                </a:cubicBezTo>
                <a:cubicBezTo>
                  <a:pt x="6537658" y="4041328"/>
                  <a:pt x="6522549" y="4094791"/>
                  <a:pt x="6542727" y="4142824"/>
                </a:cubicBezTo>
                <a:cubicBezTo>
                  <a:pt x="6562367" y="4174785"/>
                  <a:pt x="6560025" y="4194356"/>
                  <a:pt x="6574700" y="4253089"/>
                </a:cubicBezTo>
                <a:lnTo>
                  <a:pt x="6630782" y="4495230"/>
                </a:lnTo>
                <a:cubicBezTo>
                  <a:pt x="6629041" y="4518096"/>
                  <a:pt x="6642831" y="4583613"/>
                  <a:pt x="6657121" y="4592798"/>
                </a:cubicBezTo>
                <a:cubicBezTo>
                  <a:pt x="6662404" y="4605798"/>
                  <a:pt x="6661388" y="4622935"/>
                  <a:pt x="6675304" y="4625784"/>
                </a:cubicBezTo>
                <a:cubicBezTo>
                  <a:pt x="6692614" y="4632048"/>
                  <a:pt x="6678575" y="4686348"/>
                  <a:pt x="6695194" y="4674587"/>
                </a:cubicBezTo>
                <a:cubicBezTo>
                  <a:pt x="6692850" y="4684186"/>
                  <a:pt x="6692968" y="4695174"/>
                  <a:pt x="6694674" y="4706669"/>
                </a:cubicBezTo>
                <a:lnTo>
                  <a:pt x="6696125" y="4712312"/>
                </a:lnTo>
                <a:lnTo>
                  <a:pt x="6683308" y="4752491"/>
                </a:lnTo>
                <a:cubicBezTo>
                  <a:pt x="6668335" y="4814629"/>
                  <a:pt x="6667993" y="4870176"/>
                  <a:pt x="6662625" y="4924134"/>
                </a:cubicBezTo>
                <a:cubicBezTo>
                  <a:pt x="6658601" y="5004697"/>
                  <a:pt x="6700287" y="4943260"/>
                  <a:pt x="6666282" y="5049729"/>
                </a:cubicBezTo>
                <a:cubicBezTo>
                  <a:pt x="6680923" y="5057425"/>
                  <a:pt x="6681720" y="5069899"/>
                  <a:pt x="6674923" y="5092608"/>
                </a:cubicBezTo>
                <a:cubicBezTo>
                  <a:pt x="6674055" y="5131530"/>
                  <a:pt x="6710642" y="5120894"/>
                  <a:pt x="6688949" y="5164561"/>
                </a:cubicBezTo>
                <a:lnTo>
                  <a:pt x="6713476" y="5227429"/>
                </a:lnTo>
                <a:cubicBezTo>
                  <a:pt x="6707551" y="5224995"/>
                  <a:pt x="6700321" y="5279972"/>
                  <a:pt x="6699741" y="5295738"/>
                </a:cubicBezTo>
                <a:cubicBezTo>
                  <a:pt x="6701613" y="5328539"/>
                  <a:pt x="6674230" y="5338382"/>
                  <a:pt x="6698438" y="5353315"/>
                </a:cubicBezTo>
                <a:lnTo>
                  <a:pt x="6705394" y="5356747"/>
                </a:lnTo>
                <a:cubicBezTo>
                  <a:pt x="6705576" y="5359175"/>
                  <a:pt x="6705758" y="5361603"/>
                  <a:pt x="6705941" y="5364029"/>
                </a:cubicBezTo>
                <a:cubicBezTo>
                  <a:pt x="6705372" y="5367899"/>
                  <a:pt x="6703413" y="5370023"/>
                  <a:pt x="6698760" y="5369188"/>
                </a:cubicBezTo>
                <a:cubicBezTo>
                  <a:pt x="6715543" y="5400565"/>
                  <a:pt x="6682626" y="5434448"/>
                  <a:pt x="6674560" y="5465115"/>
                </a:cubicBezTo>
                <a:cubicBezTo>
                  <a:pt x="6691190" y="5489165"/>
                  <a:pt x="6702277" y="5478984"/>
                  <a:pt x="6698322" y="5543278"/>
                </a:cubicBezTo>
                <a:lnTo>
                  <a:pt x="6673987" y="5606762"/>
                </a:lnTo>
                <a:lnTo>
                  <a:pt x="6665359" y="5656986"/>
                </a:lnTo>
                <a:lnTo>
                  <a:pt x="6718420" y="5747675"/>
                </a:lnTo>
                <a:cubicBezTo>
                  <a:pt x="6736039" y="5788270"/>
                  <a:pt x="6794550" y="5740224"/>
                  <a:pt x="6786357" y="5797270"/>
                </a:cubicBezTo>
                <a:cubicBezTo>
                  <a:pt x="6803000" y="5835160"/>
                  <a:pt x="6831082" y="5856958"/>
                  <a:pt x="6834299" y="5897781"/>
                </a:cubicBezTo>
                <a:cubicBezTo>
                  <a:pt x="6850938" y="5902014"/>
                  <a:pt x="6860579" y="5910872"/>
                  <a:pt x="6848771" y="5936497"/>
                </a:cubicBezTo>
                <a:lnTo>
                  <a:pt x="6883460" y="6064046"/>
                </a:lnTo>
                <a:cubicBezTo>
                  <a:pt x="6906450" y="6070324"/>
                  <a:pt x="6870051" y="6102610"/>
                  <a:pt x="6896072" y="6107188"/>
                </a:cubicBezTo>
                <a:cubicBezTo>
                  <a:pt x="6912283" y="6129421"/>
                  <a:pt x="6963567" y="6167207"/>
                  <a:pt x="6980725" y="6197444"/>
                </a:cubicBezTo>
                <a:cubicBezTo>
                  <a:pt x="6947762" y="6297975"/>
                  <a:pt x="6995609" y="6226141"/>
                  <a:pt x="6999028" y="6288610"/>
                </a:cubicBezTo>
                <a:cubicBezTo>
                  <a:pt x="6997432" y="6346629"/>
                  <a:pt x="7058551" y="6337651"/>
                  <a:pt x="7021306" y="6426700"/>
                </a:cubicBezTo>
                <a:cubicBezTo>
                  <a:pt x="7020466" y="6447474"/>
                  <a:pt x="7026793" y="6469543"/>
                  <a:pt x="7033259" y="6489284"/>
                </a:cubicBezTo>
                <a:lnTo>
                  <a:pt x="7037119" y="6501140"/>
                </a:lnTo>
                <a:lnTo>
                  <a:pt x="7037119" y="6557754"/>
                </a:lnTo>
                <a:lnTo>
                  <a:pt x="7031649" y="6569925"/>
                </a:lnTo>
                <a:cubicBezTo>
                  <a:pt x="7023197" y="6591634"/>
                  <a:pt x="7028560" y="6588450"/>
                  <a:pt x="7011548" y="6615002"/>
                </a:cubicBezTo>
                <a:cubicBezTo>
                  <a:pt x="7016567" y="6637881"/>
                  <a:pt x="7011534" y="6732922"/>
                  <a:pt x="7021837" y="6743644"/>
                </a:cubicBezTo>
                <a:cubicBezTo>
                  <a:pt x="7023032" y="6757943"/>
                  <a:pt x="7005198" y="6842091"/>
                  <a:pt x="7006394" y="6856390"/>
                </a:cubicBezTo>
                <a:lnTo>
                  <a:pt x="7037119" y="6856494"/>
                </a:lnTo>
                <a:lnTo>
                  <a:pt x="703711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5B2D30B-E0D8-4FC4-B207-44EC56C67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124" y="1293542"/>
            <a:ext cx="4306578" cy="496083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/>
            </a:lvl1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C70F5275-ED12-8CBB-2A77-4F89FE6A1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1062" y="6342652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3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>
            <a:extLst>
              <a:ext uri="{FF2B5EF4-FFF2-40B4-BE49-F238E27FC236}">
                <a16:creationId xmlns:a16="http://schemas.microsoft.com/office/drawing/2014/main" id="{49714512-90F0-4B35-94F8-E1B4DCE96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7750" y="975816"/>
            <a:ext cx="3018096" cy="1720492"/>
          </a:xfrm>
        </p:spPr>
        <p:txBody>
          <a:bodyPr anchor="b">
            <a:normAutofit/>
          </a:bodyPr>
          <a:lstStyle>
            <a:lvl1pPr marL="0" indent="0">
              <a:buNone/>
              <a:defRPr sz="1800"/>
            </a:lvl1pPr>
          </a:lstStyle>
          <a:p>
            <a:pPr algn="l"/>
            <a:r>
              <a:rPr lang="pt-BR" sz="1600" dirty="0"/>
              <a:t>Clique para editar o estilo do subtítulo Mestre</a:t>
            </a:r>
            <a:endParaRPr lang="en-US" sz="1600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4895DE7-C22A-447F-B81A-BDCA25CAF2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08292" y="3"/>
            <a:ext cx="8997356" cy="4581079"/>
          </a:xfrm>
          <a:custGeom>
            <a:avLst/>
            <a:gdLst>
              <a:gd name="connsiteX0" fmla="*/ 0 w 8997356"/>
              <a:gd name="connsiteY0" fmla="*/ 0 h 4581079"/>
              <a:gd name="connsiteX1" fmla="*/ 8983708 w 8997356"/>
              <a:gd name="connsiteY1" fmla="*/ 0 h 4581079"/>
              <a:gd name="connsiteX2" fmla="*/ 8997356 w 8997356"/>
              <a:gd name="connsiteY2" fmla="*/ 893928 h 4581079"/>
              <a:gd name="connsiteX3" fmla="*/ 4060801 w 8997356"/>
              <a:gd name="connsiteY3" fmla="*/ 4581079 h 458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7356" h="4581079">
                <a:moveTo>
                  <a:pt x="0" y="0"/>
                </a:moveTo>
                <a:lnTo>
                  <a:pt x="8983708" y="0"/>
                </a:lnTo>
                <a:lnTo>
                  <a:pt x="8997356" y="893928"/>
                </a:lnTo>
                <a:lnTo>
                  <a:pt x="4060801" y="458107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5B5EF63-EEAA-4B07-A2B8-2483452BBA3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43070" y="883420"/>
            <a:ext cx="4948931" cy="5974580"/>
          </a:xfrm>
          <a:custGeom>
            <a:avLst/>
            <a:gdLst>
              <a:gd name="connsiteX0" fmla="*/ 4948931 w 4948931"/>
              <a:gd name="connsiteY0" fmla="*/ 0 h 5974580"/>
              <a:gd name="connsiteX1" fmla="*/ 4948931 w 4948931"/>
              <a:gd name="connsiteY1" fmla="*/ 5974580 h 5974580"/>
              <a:gd name="connsiteX2" fmla="*/ 2028713 w 4948931"/>
              <a:gd name="connsiteY2" fmla="*/ 5974580 h 5974580"/>
              <a:gd name="connsiteX3" fmla="*/ 0 w 4948931"/>
              <a:gd name="connsiteY3" fmla="*/ 3710792 h 597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931" h="5974580">
                <a:moveTo>
                  <a:pt x="4948931" y="0"/>
                </a:moveTo>
                <a:lnTo>
                  <a:pt x="4948931" y="5974580"/>
                </a:lnTo>
                <a:lnTo>
                  <a:pt x="2028713" y="5974580"/>
                </a:lnTo>
                <a:lnTo>
                  <a:pt x="0" y="371079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C4F9D0F6-DE6A-44A3-9D9E-A53D0C229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34997" y="4574265"/>
            <a:ext cx="5074516" cy="2298983"/>
          </a:xfrm>
          <a:custGeom>
            <a:avLst/>
            <a:gdLst>
              <a:gd name="connsiteX0" fmla="*/ 3034176 w 5074516"/>
              <a:gd name="connsiteY0" fmla="*/ 0 h 2298983"/>
              <a:gd name="connsiteX1" fmla="*/ 5074516 w 5074516"/>
              <a:gd name="connsiteY1" fmla="*/ 2298983 h 2298983"/>
              <a:gd name="connsiteX2" fmla="*/ 0 w 5074516"/>
              <a:gd name="connsiteY2" fmla="*/ 2298983 h 229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74516" h="2298983">
                <a:moveTo>
                  <a:pt x="3034176" y="0"/>
                </a:moveTo>
                <a:lnTo>
                  <a:pt x="5074516" y="2298983"/>
                </a:lnTo>
                <a:lnTo>
                  <a:pt x="0" y="2298983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76D873EB-A6BE-2A3A-BE33-66B6825407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227" y="6313345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1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775"/>
            <a:ext cx="9906000" cy="4024312"/>
          </a:xfrm>
        </p:spPr>
        <p:txBody>
          <a:bodyPr/>
          <a:lstStyle>
            <a:lvl1pPr>
              <a:lnSpc>
                <a:spcPct val="100000"/>
              </a:lnSpc>
              <a:buNone/>
              <a:defRPr/>
            </a:lvl1pPr>
            <a:lvl2pPr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buNone/>
              <a:defRPr/>
            </a:lvl3pPr>
            <a:lvl4pPr>
              <a:lnSpc>
                <a:spcPct val="100000"/>
              </a:lnSpc>
              <a:buNone/>
              <a:defRPr/>
            </a:lvl4pPr>
            <a:lvl5pPr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483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775"/>
            <a:ext cx="9906000" cy="2649690"/>
          </a:xfrm>
        </p:spPr>
        <p:txBody>
          <a:bodyPr/>
          <a:lstStyle>
            <a:lvl1pPr>
              <a:lnSpc>
                <a:spcPct val="100000"/>
              </a:lnSpc>
              <a:buNone/>
              <a:defRPr/>
            </a:lvl1pPr>
            <a:lvl2pPr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buNone/>
              <a:defRPr/>
            </a:lvl3pPr>
            <a:lvl4pPr>
              <a:lnSpc>
                <a:spcPct val="100000"/>
              </a:lnSpc>
              <a:buNone/>
              <a:defRPr/>
            </a:lvl4pPr>
            <a:lvl5pPr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59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6D2EC4D-FD33-4925-B0A8-68C9818DB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619" y="726830"/>
            <a:ext cx="7645821" cy="5181601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C7C9F55-A39F-4FB9-BEAD-745EA3E0A2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1096" y="0"/>
            <a:ext cx="2660904" cy="2322576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A480833B-6513-44B8-B08A-6FCB3911FE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96" y="2324100"/>
            <a:ext cx="2660904" cy="2322576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3BCCF25F-1246-4BAE-BAA2-FB33719CF5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1096" y="4535424"/>
            <a:ext cx="2660904" cy="2322576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E07FE9F3-33FB-B053-E6DC-0210D15F2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7096" y="6398878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4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5496CA69-F288-4538-974D-9A68581F49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43000" y="2350008"/>
            <a:ext cx="1965960" cy="1801368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F7CBA7A-8076-4743-AD9E-CB0B2B1D18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45421" y="4319521"/>
            <a:ext cx="1963236" cy="36576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8B03D9A7-85A7-4570-ADAF-E43C05B52D0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143000" y="4761768"/>
            <a:ext cx="1963236" cy="741904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1" name="Picture Placeholder 49">
            <a:extLst>
              <a:ext uri="{FF2B5EF4-FFF2-40B4-BE49-F238E27FC236}">
                <a16:creationId xmlns:a16="http://schemas.microsoft.com/office/drawing/2014/main" id="{ADF2F19D-7D9A-47B3-8711-A71F034693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784636" y="2350008"/>
            <a:ext cx="1965960" cy="1801368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90A904C-841C-438E-BD4B-C18FC28CBD03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3789781" y="4319520"/>
            <a:ext cx="1963236" cy="36576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611759C1-BECA-460C-916A-079B29E05C36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787360" y="4761767"/>
            <a:ext cx="1963236" cy="741904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2" name="Picture Placeholder 49">
            <a:extLst>
              <a:ext uri="{FF2B5EF4-FFF2-40B4-BE49-F238E27FC236}">
                <a16:creationId xmlns:a16="http://schemas.microsoft.com/office/drawing/2014/main" id="{4519A595-9DA0-413B-A1E1-B0F059132DD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37376" y="2350008"/>
            <a:ext cx="1965960" cy="1801368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C20274DC-5128-46D8-9229-02288D26493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41406" y="4319520"/>
            <a:ext cx="1963236" cy="36576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F92FD73-9CD4-4AB0-8DEF-B9D7B1C5904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438985" y="4761767"/>
            <a:ext cx="1963236" cy="741904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3" name="Picture Placeholder 49">
            <a:extLst>
              <a:ext uri="{FF2B5EF4-FFF2-40B4-BE49-F238E27FC236}">
                <a16:creationId xmlns:a16="http://schemas.microsoft.com/office/drawing/2014/main" id="{ECF2CB24-2F78-42B5-BEC0-904245F3745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89136" y="2350008"/>
            <a:ext cx="1965960" cy="1801368"/>
          </a:xfrm>
          <a:solidFill>
            <a:schemeClr val="accent2"/>
          </a:solidFill>
        </p:spPr>
        <p:txBody>
          <a:bodyPr/>
          <a:lstStyle/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E099301F-F262-4EB4-9AAA-D10A9CF42DC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9090610" y="4319520"/>
            <a:ext cx="1963236" cy="36576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D5BC820-7DAB-4C8E-A7E4-A885BBE9AB8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9088189" y="4761767"/>
            <a:ext cx="1963236" cy="741904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2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92810" cy="4351338"/>
          </a:xfrm>
        </p:spPr>
        <p:txBody>
          <a:bodyPr/>
          <a:lstStyle>
            <a:lvl1pPr>
              <a:lnSpc>
                <a:spcPct val="100000"/>
              </a:lnSpc>
              <a:buNone/>
              <a:defRPr/>
            </a:lvl1pPr>
            <a:lvl2pPr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buNone/>
              <a:defRPr/>
            </a:lvl3pPr>
            <a:lvl4pPr>
              <a:lnSpc>
                <a:spcPct val="100000"/>
              </a:lnSpc>
              <a:buNone/>
              <a:defRPr/>
            </a:lvl4pPr>
            <a:lvl5pPr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2/7/20XX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/>
          <a:lstStyle/>
          <a:p>
            <a:fld id="{312CC964-A50B-4C29-B4E4-2C30BB34CCF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21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 userDrawn="1"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D00109E6-4A9C-9A47-EBF4-2D97DF027B7F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44556" y="6353175"/>
            <a:ext cx="851523" cy="4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3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5" r:id="rId4"/>
    <p:sldLayoutId id="2147483686" r:id="rId5"/>
    <p:sldLayoutId id="2147483662" r:id="rId6"/>
    <p:sldLayoutId id="2147483679" r:id="rId7"/>
    <p:sldLayoutId id="2147483682" r:id="rId8"/>
    <p:sldLayoutId id="2147483687" r:id="rId9"/>
    <p:sldLayoutId id="2147483665" r:id="rId10"/>
    <p:sldLayoutId id="2147483683" r:id="rId11"/>
    <p:sldLayoutId id="2147483677" r:id="rId12"/>
    <p:sldLayoutId id="2147483678" r:id="rId13"/>
    <p:sldLayoutId id="2147483684" r:id="rId14"/>
    <p:sldLayoutId id="2147483661" r:id="rId15"/>
    <p:sldLayoutId id="2147483663" r:id="rId16"/>
    <p:sldLayoutId id="2147483664" r:id="rId17"/>
    <p:sldLayoutId id="2147483666" r:id="rId18"/>
    <p:sldLayoutId id="2147483667" r:id="rId19"/>
    <p:sldLayoutId id="2147483685" r:id="rId20"/>
    <p:sldLayoutId id="2147483696" r:id="rId21"/>
    <p:sldLayoutId id="2147483668" r:id="rId22"/>
    <p:sldLayoutId id="2147483669" r:id="rId23"/>
    <p:sldLayoutId id="2147483689" r:id="rId24"/>
    <p:sldLayoutId id="2147483690" r:id="rId25"/>
    <p:sldLayoutId id="2147483691" r:id="rId26"/>
    <p:sldLayoutId id="2147483692" r:id="rId27"/>
    <p:sldLayoutId id="2147483693" r:id="rId28"/>
    <p:sldLayoutId id="2147483694" r:id="rId29"/>
    <p:sldLayoutId id="2147483695" r:id="rId30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36C10-A9EA-414E-B3D3-09BAD9FA9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Acolhimento na Família de Deus</a:t>
            </a:r>
          </a:p>
        </p:txBody>
      </p:sp>
    </p:spTree>
    <p:extLst>
      <p:ext uri="{BB962C8B-B14F-4D97-AF65-F5344CB8AC3E}">
        <p14:creationId xmlns:p14="http://schemas.microsoft.com/office/powerpoint/2010/main" val="170963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253BC59-C7A4-1E28-4DEA-9893455F22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Antes do sonho, Esaú estava pensando mais em si mesmo, em sua honra e na vingança do que no bem-estar de seu irmão e de sua família.</a:t>
            </a:r>
          </a:p>
          <a:p>
            <a:endParaRPr lang="pt-BR" dirty="0"/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16D142C5-315B-78E3-87A8-B731776CE3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0" r="1170"/>
          <a:stretch/>
        </p:blipFill>
        <p:spPr/>
      </p:pic>
    </p:spTree>
    <p:extLst>
      <p:ext uri="{BB962C8B-B14F-4D97-AF65-F5344CB8AC3E}">
        <p14:creationId xmlns:p14="http://schemas.microsoft.com/office/powerpoint/2010/main" val="131243290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49783DCA-7E50-A39A-99C2-A916BE4B18B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8" r="6308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2BA4476-59A8-EA78-D4A5-1AF5EB512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Assim como Esaú, todos nós somos egoístas quando nossa natureza humana e caída está dominando, pensamos apenas em nós mesmos. </a:t>
            </a:r>
          </a:p>
        </p:txBody>
      </p:sp>
    </p:spTree>
    <p:extLst>
      <p:ext uri="{BB962C8B-B14F-4D97-AF65-F5344CB8AC3E}">
        <p14:creationId xmlns:p14="http://schemas.microsoft.com/office/powerpoint/2010/main" val="1360434397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ço Reservado para Imagem 16">
            <a:extLst>
              <a:ext uri="{FF2B5EF4-FFF2-40B4-BE49-F238E27FC236}">
                <a16:creationId xmlns:a16="http://schemas.microsoft.com/office/drawing/2014/main" id="{A7A15B59-480B-1A2C-626B-E4CF87B409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20" b="8820"/>
          <a:stretch/>
        </p:blipFill>
        <p:spPr/>
      </p:pic>
      <p:sp>
        <p:nvSpPr>
          <p:cNvPr id="5" name="Subtítulo 4">
            <a:extLst>
              <a:ext uri="{FF2B5EF4-FFF2-40B4-BE49-F238E27FC236}">
                <a16:creationId xmlns:a16="http://schemas.microsoft.com/office/drawing/2014/main" id="{438E08F5-7EB7-79AB-F670-A281F31A98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O impostor que vive em mim </a:t>
            </a:r>
          </a:p>
        </p:txBody>
      </p:sp>
    </p:spTree>
    <p:extLst>
      <p:ext uri="{BB962C8B-B14F-4D97-AF65-F5344CB8AC3E}">
        <p14:creationId xmlns:p14="http://schemas.microsoft.com/office/powerpoint/2010/main" val="1207751816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C87171D-B3F6-647D-C867-2F9963024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2523" y="543259"/>
            <a:ext cx="5829886" cy="5771481"/>
          </a:xfrm>
        </p:spPr>
        <p:txBody>
          <a:bodyPr/>
          <a:lstStyle/>
          <a:p>
            <a:r>
              <a:rPr lang="pt-BR" dirty="0"/>
              <a:t>Jesus nos desafia a amarmos uns aos outros. </a:t>
            </a:r>
          </a:p>
          <a:p>
            <a:r>
              <a:rPr lang="pt-BR" dirty="0"/>
              <a:t>Ele nos pede para negarmos a nós mesmos (Lucas 9:23).</a:t>
            </a:r>
          </a:p>
          <a:p>
            <a:r>
              <a:rPr lang="pt-BR" dirty="0"/>
              <a:t>Em outras palavras, Ele nos pede a rendição total. </a:t>
            </a:r>
          </a:p>
        </p:txBody>
      </p:sp>
      <p:pic>
        <p:nvPicPr>
          <p:cNvPr id="15" name="Espaço Reservado para Imagem 14" descr="Grupo de pessoas com roupas coloridas&#10;&#10;Descrição gerada automaticamente">
            <a:extLst>
              <a:ext uri="{FF2B5EF4-FFF2-40B4-BE49-F238E27FC236}">
                <a16:creationId xmlns:a16="http://schemas.microsoft.com/office/drawing/2014/main" id="{D71EA0CC-7C8B-AC79-CBCF-A8C8E3C9F3D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1837" r="11837"/>
          <a:stretch>
            <a:fillRect/>
          </a:stretch>
        </p:blipFill>
        <p:spPr/>
      </p:pic>
      <p:pic>
        <p:nvPicPr>
          <p:cNvPr id="21" name="Espaço Reservado para Imagem 20" descr="Pessoas em cima de pedra&#10;&#10;Descrição gerada automaticamente com confiança média">
            <a:extLst>
              <a:ext uri="{FF2B5EF4-FFF2-40B4-BE49-F238E27FC236}">
                <a16:creationId xmlns:a16="http://schemas.microsoft.com/office/drawing/2014/main" id="{15012DF5-993E-B4E7-3B45-A8B4C6D995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1802" r="11802"/>
          <a:stretch>
            <a:fillRect/>
          </a:stretch>
        </p:blipFill>
        <p:spPr/>
      </p:pic>
      <p:pic>
        <p:nvPicPr>
          <p:cNvPr id="19" name="Espaço Reservado para Imagem 18" descr="Homem e mulher sentados no chão&#10;&#10;Descrição gerada automaticamente com confiança média">
            <a:extLst>
              <a:ext uri="{FF2B5EF4-FFF2-40B4-BE49-F238E27FC236}">
                <a16:creationId xmlns:a16="http://schemas.microsoft.com/office/drawing/2014/main" id="{5A55523F-C7C3-EA0C-675E-7644311634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11814" r="118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92386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556D5382-06A5-FE6F-2268-2DBDE12D6D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BR" sz="2400" b="1" dirty="0"/>
              <a:t>E ESSA FOI A EXPERIÊNCIA DE JACÓ NO VALE DAQUELA NOITE.</a:t>
            </a:r>
          </a:p>
        </p:txBody>
      </p:sp>
      <p:pic>
        <p:nvPicPr>
          <p:cNvPr id="11" name="Espaço Reservado para Imagem 10" descr="Homem e mulher sentados no chão&#10;&#10;Descrição gerada automaticamente com confiança média">
            <a:extLst>
              <a:ext uri="{FF2B5EF4-FFF2-40B4-BE49-F238E27FC236}">
                <a16:creationId xmlns:a16="http://schemas.microsoft.com/office/drawing/2014/main" id="{921338DA-E04A-EBC8-E368-794467F08A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63" b="25563"/>
          <a:stretch/>
        </p:blipFill>
        <p:spPr/>
      </p:pic>
      <p:pic>
        <p:nvPicPr>
          <p:cNvPr id="17" name="Espaço Reservado para Imagem 16" descr="Mulher com as mãos na areia&#10;&#10;Descrição gerada automaticamente">
            <a:extLst>
              <a:ext uri="{FF2B5EF4-FFF2-40B4-BE49-F238E27FC236}">
                <a16:creationId xmlns:a16="http://schemas.microsoft.com/office/drawing/2014/main" id="{C4065CE9-6090-1821-92F9-7D6011F23D4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81" r="4481"/>
          <a:stretch/>
        </p:blipFill>
        <p:spPr/>
      </p:pic>
      <p:pic>
        <p:nvPicPr>
          <p:cNvPr id="19" name="Espaço Reservado para Imagem 18" descr="Homem de camisa branca&#10;&#10;Descrição gerada automaticamente com confiança média">
            <a:extLst>
              <a:ext uri="{FF2B5EF4-FFF2-40B4-BE49-F238E27FC236}">
                <a16:creationId xmlns:a16="http://schemas.microsoft.com/office/drawing/2014/main" id="{B2768C3B-AD04-772A-DC02-4A90643DE39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58" b="19658"/>
          <a:stretch/>
        </p:blipFill>
        <p:spPr/>
      </p:pic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E2CEEAC3-1340-4788-A04F-872715A05E3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8365" y="3683663"/>
            <a:ext cx="3337481" cy="1886737"/>
          </a:xfrm>
        </p:spPr>
        <p:txBody>
          <a:bodyPr/>
          <a:lstStyle/>
          <a:p>
            <a:r>
              <a:rPr lang="pt-BR" dirty="0"/>
              <a:t> De certa forma uma experiência da rendição também alcançou o coração de Esaú.</a:t>
            </a:r>
          </a:p>
        </p:txBody>
      </p:sp>
    </p:spTree>
    <p:extLst>
      <p:ext uri="{BB962C8B-B14F-4D97-AF65-F5344CB8AC3E}">
        <p14:creationId xmlns:p14="http://schemas.microsoft.com/office/powerpoint/2010/main" val="1662653613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 descr="Homem em cima de mão de pessoa&#10;&#10;Descrição gerada automaticamente com confiança média">
            <a:extLst>
              <a:ext uri="{FF2B5EF4-FFF2-40B4-BE49-F238E27FC236}">
                <a16:creationId xmlns:a16="http://schemas.microsoft.com/office/drawing/2014/main" id="{7D6DE011-6FD5-8BD4-8D5B-01772734614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9" r="2749"/>
          <a:stretch/>
        </p:blipFill>
        <p:spPr/>
      </p:pic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F7668DB-1A71-539E-69AB-719B5B97F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 EXPERIÊNCIA DA RENDIÇÃO DO CORAÇÃO A DEUS TRANSBORDA EM ATOS DE AMOR. </a:t>
            </a:r>
          </a:p>
        </p:txBody>
      </p:sp>
    </p:spTree>
    <p:extLst>
      <p:ext uri="{BB962C8B-B14F-4D97-AF65-F5344CB8AC3E}">
        <p14:creationId xmlns:p14="http://schemas.microsoft.com/office/powerpoint/2010/main" val="3703259712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B3A3D1D-9A0A-6DBB-04E8-30C8C331E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O ATO DE AMOR MAIS IMPORTANTE PARA ALGUÉM QUE ESTÁ CHEGANDO, ALGUÉM QUE AINDA NÃO PERTENCE, É O ACOLHIMENTO. </a:t>
            </a:r>
          </a:p>
        </p:txBody>
      </p:sp>
      <p:pic>
        <p:nvPicPr>
          <p:cNvPr id="6" name="Espaço Reservado para Imagem 5" descr="Homem com os braços para cima&#10;&#10;Descrição gerada automaticamente com confiança baixa">
            <a:extLst>
              <a:ext uri="{FF2B5EF4-FFF2-40B4-BE49-F238E27FC236}">
                <a16:creationId xmlns:a16="http://schemas.microsoft.com/office/drawing/2014/main" id="{E8222F58-EB32-141A-E8FE-796722162F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8" r="4898"/>
          <a:stretch/>
        </p:blipFill>
        <p:spPr/>
      </p:pic>
    </p:spTree>
    <p:extLst>
      <p:ext uri="{BB962C8B-B14F-4D97-AF65-F5344CB8AC3E}">
        <p14:creationId xmlns:p14="http://schemas.microsoft.com/office/powerpoint/2010/main" val="3615926927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Imagem 5" descr="Homem em pé com camisa preta&#10;&#10;Descrição gerada automaticamente">
            <a:extLst>
              <a:ext uri="{FF2B5EF4-FFF2-40B4-BE49-F238E27FC236}">
                <a16:creationId xmlns:a16="http://schemas.microsoft.com/office/drawing/2014/main" id="{758050DD-41F5-DC5A-ACFA-6323421FA4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9" r="2749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186F859-B0F5-6CB5-9458-BAD2082EC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Esaú foi usado por Deus para recepcionar e demonstrar acolhimento para o povo escolhido de Deus às portas da terra prometida. </a:t>
            </a:r>
          </a:p>
        </p:txBody>
      </p:sp>
    </p:spTree>
    <p:extLst>
      <p:ext uri="{BB962C8B-B14F-4D97-AF65-F5344CB8AC3E}">
        <p14:creationId xmlns:p14="http://schemas.microsoft.com/office/powerpoint/2010/main" val="2167430175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AECC2D5-323B-ABC0-E3C5-3F6CD4D8AD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pt-BR" dirty="0"/>
              <a:t>“Atravessando o Jordão, ‘chegou Jacó salvo à cidade de </a:t>
            </a:r>
            <a:r>
              <a:rPr lang="pt-BR" dirty="0" err="1"/>
              <a:t>Siquém</a:t>
            </a:r>
            <a:r>
              <a:rPr lang="pt-BR" dirty="0"/>
              <a:t>, que está na terra de Canaã’. Gênesis 33:18. Assim, a oração do patriarca em Betel, para que Deus o trouxesse novamente em paz à sua terra, fora respondida. Durante algum tempo ele habitou no vale de </a:t>
            </a:r>
            <a:r>
              <a:rPr lang="pt-BR" dirty="0" err="1"/>
              <a:t>Siquém</a:t>
            </a:r>
            <a:r>
              <a:rPr lang="pt-BR" dirty="0"/>
              <a:t>. Foi aqui que Abraão, mais de cem anos antes, fizera seu primeiro acampamento, e construíra seu primeiro altar, na terra da promessa. Ali Jacó ‘comprou uma parte do campo em que estendera a sua tenda, da mão dos filhos de </a:t>
            </a:r>
            <a:r>
              <a:rPr lang="pt-BR" dirty="0" err="1"/>
              <a:t>Hamor</a:t>
            </a:r>
            <a:r>
              <a:rPr lang="pt-BR" dirty="0"/>
              <a:t>, pai de </a:t>
            </a:r>
            <a:r>
              <a:rPr lang="pt-BR" dirty="0" err="1"/>
              <a:t>Siquém</a:t>
            </a:r>
            <a:r>
              <a:rPr lang="pt-BR" dirty="0"/>
              <a:t>, por cem peças de dinheiro. E levantou ali um altar, e chamou-o Deus, o Deus de Israel’. Gênesis 33:19, 20. Como Abraão, Jacó erguera ao lado de sua tenda um altar ao Senhor, convocando os membros de sua casa para o sacrifício da manhã e da tarde. Foi ali também que ele cavou o poço, ao qual, dezessete séculos mais tarde, veio o Filho de Jacó, o Salvador, e ao lado do qual, descansando durante o calor do dia, falou aos Seus ouvintes maravilhados daquela ‘fonte d’água que salte para a vida eterna’. João 4:14.”</a:t>
            </a:r>
          </a:p>
          <a:p>
            <a:pPr lvl="2"/>
            <a:r>
              <a:rPr lang="pt-BR" dirty="0"/>
              <a:t>Ellen G. White, </a:t>
            </a:r>
            <a:r>
              <a:rPr lang="pt-BR" i="1" dirty="0"/>
              <a:t>Patriarcas e Profetas</a:t>
            </a:r>
            <a:r>
              <a:rPr lang="pt-BR" dirty="0"/>
              <a:t>, p. 140</a:t>
            </a:r>
          </a:p>
        </p:txBody>
      </p:sp>
    </p:spTree>
    <p:extLst>
      <p:ext uri="{BB962C8B-B14F-4D97-AF65-F5344CB8AC3E}">
        <p14:creationId xmlns:p14="http://schemas.microsoft.com/office/powerpoint/2010/main" val="898561135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ítulo 8">
            <a:extLst>
              <a:ext uri="{FF2B5EF4-FFF2-40B4-BE49-F238E27FC236}">
                <a16:creationId xmlns:a16="http://schemas.microsoft.com/office/drawing/2014/main" id="{3A1BC52C-E93A-A0BE-94C7-0AC85CF0F4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7749" y="975816"/>
            <a:ext cx="3981181" cy="3924430"/>
          </a:xfrm>
        </p:spPr>
        <p:txBody>
          <a:bodyPr>
            <a:normAutofit/>
          </a:bodyPr>
          <a:lstStyle/>
          <a:p>
            <a:r>
              <a:rPr lang="pt-BR" sz="3200" dirty="0"/>
              <a:t>Muitas pessoas que estão vindo em busca de uma experiência com Deus junto à igreja também sentem medo. </a:t>
            </a:r>
          </a:p>
        </p:txBody>
      </p:sp>
      <p:pic>
        <p:nvPicPr>
          <p:cNvPr id="14" name="Espaço Reservado para Imagem 13" descr="Homem sentado segurando celular&#10;&#10;Descrição gerada automaticamente">
            <a:extLst>
              <a:ext uri="{FF2B5EF4-FFF2-40B4-BE49-F238E27FC236}">
                <a16:creationId xmlns:a16="http://schemas.microsoft.com/office/drawing/2014/main" id="{92EFB43D-4EED-D8BA-CDA3-12DCA9D24B4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656" b="25656"/>
          <a:stretch/>
        </p:blipFill>
        <p:spPr/>
      </p:pic>
      <p:pic>
        <p:nvPicPr>
          <p:cNvPr id="19" name="Espaço Reservado para Imagem 18" descr="Mulher cortando o bolo&#10;&#10;Descrição gerada automaticamente com confiança baixa">
            <a:extLst>
              <a:ext uri="{FF2B5EF4-FFF2-40B4-BE49-F238E27FC236}">
                <a16:creationId xmlns:a16="http://schemas.microsoft.com/office/drawing/2014/main" id="{3A9BB240-5BED-EE74-5A75-6904C9722E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81" r="4481"/>
          <a:stretch/>
        </p:blipFill>
        <p:spPr/>
      </p:pic>
      <p:pic>
        <p:nvPicPr>
          <p:cNvPr id="21" name="Espaço Reservado para Imagem 20" descr="Mulher sentada em uma cadeira&#10;&#10;Descrição gerada automaticamente com confiança média">
            <a:extLst>
              <a:ext uri="{FF2B5EF4-FFF2-40B4-BE49-F238E27FC236}">
                <a16:creationId xmlns:a16="http://schemas.microsoft.com/office/drawing/2014/main" id="{ED33FB05-C697-5FF5-F944-2F3D3963FF9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58" b="19658"/>
          <a:stretch/>
        </p:blipFill>
        <p:spPr/>
      </p:pic>
    </p:spTree>
    <p:extLst>
      <p:ext uri="{BB962C8B-B14F-4D97-AF65-F5344CB8AC3E}">
        <p14:creationId xmlns:p14="http://schemas.microsoft.com/office/powerpoint/2010/main" val="417284063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E9E56A4-74A9-6C4A-6804-757EC08E51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Imagine uma senhora de 65 anos que visita frequentemente seu médico devido a dores que vem sentindo. </a:t>
            </a:r>
          </a:p>
        </p:txBody>
      </p:sp>
      <p:pic>
        <p:nvPicPr>
          <p:cNvPr id="18" name="Espaço Reservado para Imagem 17" descr="Homem de camisa branca&#10;&#10;Descrição gerada automaticamente com confiança média">
            <a:extLst>
              <a:ext uri="{FF2B5EF4-FFF2-40B4-BE49-F238E27FC236}">
                <a16:creationId xmlns:a16="http://schemas.microsoft.com/office/drawing/2014/main" id="{661DFFA4-1146-BDC5-BF32-889ADA02B6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8" r="4848"/>
          <a:stretch/>
        </p:blipFill>
        <p:spPr/>
      </p:pic>
    </p:spTree>
    <p:extLst>
      <p:ext uri="{BB962C8B-B14F-4D97-AF65-F5344CB8AC3E}">
        <p14:creationId xmlns:p14="http://schemas.microsoft.com/office/powerpoint/2010/main" val="1685600617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Imagem 4" descr="Mulher com mala na mão&#10;&#10;Descrição gerada automaticamente com confiança média">
            <a:extLst>
              <a:ext uri="{FF2B5EF4-FFF2-40B4-BE49-F238E27FC236}">
                <a16:creationId xmlns:a16="http://schemas.microsoft.com/office/drawing/2014/main" id="{EEC4FE9B-8C9F-8E7A-F977-F699DC029EC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00" r="2800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15D83E9-E958-8E87-EB78-6589AFFFD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Medo de não ser aceitas, medo de não ser bem tratadas, medo de não ser acolhidas. </a:t>
            </a:r>
          </a:p>
        </p:txBody>
      </p:sp>
    </p:spTree>
    <p:extLst>
      <p:ext uri="{BB962C8B-B14F-4D97-AF65-F5344CB8AC3E}">
        <p14:creationId xmlns:p14="http://schemas.microsoft.com/office/powerpoint/2010/main" val="382551587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ço Reservado para Imagem 9" descr="Homem andando na terra&#10;&#10;Descrição gerada automaticamente com confiança média">
            <a:extLst>
              <a:ext uri="{FF2B5EF4-FFF2-40B4-BE49-F238E27FC236}">
                <a16:creationId xmlns:a16="http://schemas.microsoft.com/office/drawing/2014/main" id="{B8B521AA-7A08-2AAA-0460-1892F3A664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56" r="14656"/>
          <a:stretch/>
        </p:blipFill>
        <p:spPr/>
      </p:pic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C9D2303-EB9F-2E9F-5FDD-FCE3E18B4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Alguns, como Jacó, já fizeram parte, mas há muito tempo estão longe. </a:t>
            </a:r>
          </a:p>
        </p:txBody>
      </p:sp>
    </p:spTree>
    <p:extLst>
      <p:ext uri="{BB962C8B-B14F-4D97-AF65-F5344CB8AC3E}">
        <p14:creationId xmlns:p14="http://schemas.microsoft.com/office/powerpoint/2010/main" val="43803791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A4FC86C-F244-2F7D-9CCD-B468CB7DE7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O medo se fundamenta na preocupação de serem aceitos por Deus ou não. 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70CB5D24-66AF-00DB-A200-4998F4F6A3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5" r="4985"/>
          <a:stretch/>
        </p:blipFill>
        <p:spPr/>
      </p:pic>
    </p:spTree>
    <p:extLst>
      <p:ext uri="{BB962C8B-B14F-4D97-AF65-F5344CB8AC3E}">
        <p14:creationId xmlns:p14="http://schemas.microsoft.com/office/powerpoint/2010/main" val="521913960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ço Reservado para Imagem 12" descr="Pessoas em pé em frente a parede azul&#10;&#10;Descrição gerada automaticamente com confiança média">
            <a:extLst>
              <a:ext uri="{FF2B5EF4-FFF2-40B4-BE49-F238E27FC236}">
                <a16:creationId xmlns:a16="http://schemas.microsoft.com/office/drawing/2014/main" id="{D129E881-9CC3-849E-B097-0B377367177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0" r="2350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D24C112-19C6-4998-A304-7057AA816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Nós podemos ser o reflexo do favor de Deus, da aceitação divina. Imaginem que responsabilidade!</a:t>
            </a:r>
          </a:p>
        </p:txBody>
      </p:sp>
    </p:spTree>
    <p:extLst>
      <p:ext uri="{BB962C8B-B14F-4D97-AF65-F5344CB8AC3E}">
        <p14:creationId xmlns:p14="http://schemas.microsoft.com/office/powerpoint/2010/main" val="308604670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5F136F6-AEF0-2181-EBF3-862AD23742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Deus quer usar você e eu para recebermos muitos de Seus filhos e filhas em Sua casa!</a:t>
            </a:r>
          </a:p>
        </p:txBody>
      </p:sp>
      <p:pic>
        <p:nvPicPr>
          <p:cNvPr id="6" name="Espaço Reservado para Imagem 5" descr="Mulher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E33F4065-BFF3-2205-7E8C-200E145BE1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2" r="1022"/>
          <a:stretch/>
        </p:blipFill>
        <p:spPr/>
      </p:pic>
    </p:spTree>
    <p:extLst>
      <p:ext uri="{BB962C8B-B14F-4D97-AF65-F5344CB8AC3E}">
        <p14:creationId xmlns:p14="http://schemas.microsoft.com/office/powerpoint/2010/main" val="2551331650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 descr="Homem de camisa branca&#10;&#10;Descrição gerada automaticamente">
            <a:extLst>
              <a:ext uri="{FF2B5EF4-FFF2-40B4-BE49-F238E27FC236}">
                <a16:creationId xmlns:a16="http://schemas.microsoft.com/office/drawing/2014/main" id="{D598070A-7587-2FE6-6F9B-ACBD845CCB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20" b="8820"/>
          <a:stretch/>
        </p:blipFill>
        <p:spPr/>
      </p:pic>
      <p:sp>
        <p:nvSpPr>
          <p:cNvPr id="4" name="Subtítulo 3">
            <a:extLst>
              <a:ext uri="{FF2B5EF4-FFF2-40B4-BE49-F238E27FC236}">
                <a16:creationId xmlns:a16="http://schemas.microsoft.com/office/drawing/2014/main" id="{079D50A0-662B-C4D3-797E-C666F32712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Devemos acolher com iniciativa. </a:t>
            </a:r>
          </a:p>
        </p:txBody>
      </p:sp>
    </p:spTree>
    <p:extLst>
      <p:ext uri="{BB962C8B-B14F-4D97-AF65-F5344CB8AC3E}">
        <p14:creationId xmlns:p14="http://schemas.microsoft.com/office/powerpoint/2010/main" val="244660262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Imagem 7" descr="Homem andando de cavalo&#10;&#10;Descrição gerada automaticamente com confiança média">
            <a:extLst>
              <a:ext uri="{FF2B5EF4-FFF2-40B4-BE49-F238E27FC236}">
                <a16:creationId xmlns:a16="http://schemas.microsoft.com/office/drawing/2014/main" id="{3A362FE1-BDE0-9C4D-1E84-CB18F2054E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1" r="2731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6D7A270-54E1-A0DD-19C6-0526688CF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pt-BR" sz="3200" dirty="0"/>
              <a:t>Esaú “correu” ao encontro de Jacó. </a:t>
            </a:r>
          </a:p>
          <a:p>
            <a:pPr lvl="1"/>
            <a:r>
              <a:rPr lang="pt-BR" sz="3200" dirty="0"/>
              <a:t>Essa atitude de Jacó representa uma iniciativa espetacular de acolhimento da parte de Esaú.</a:t>
            </a:r>
          </a:p>
        </p:txBody>
      </p:sp>
    </p:spTree>
    <p:extLst>
      <p:ext uri="{BB962C8B-B14F-4D97-AF65-F5344CB8AC3E}">
        <p14:creationId xmlns:p14="http://schemas.microsoft.com/office/powerpoint/2010/main" val="759059253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3">
            <a:extLst>
              <a:ext uri="{FF2B5EF4-FFF2-40B4-BE49-F238E27FC236}">
                <a16:creationId xmlns:a16="http://schemas.microsoft.com/office/drawing/2014/main" id="{4F4A999A-8A09-B4E1-9C5E-A9CC51398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pt-BR" sz="4000" dirty="0"/>
              <a:t>Quão intencionais temos sido em acolher as pessoas?</a:t>
            </a:r>
          </a:p>
        </p:txBody>
      </p:sp>
      <p:pic>
        <p:nvPicPr>
          <p:cNvPr id="15" name="Espaço Reservado para Imagem 14" descr="Pessoas em pé ao lado de uma pessoa&#10;&#10;Descrição gerada automaticamente">
            <a:extLst>
              <a:ext uri="{FF2B5EF4-FFF2-40B4-BE49-F238E27FC236}">
                <a16:creationId xmlns:a16="http://schemas.microsoft.com/office/drawing/2014/main" id="{0375B911-635F-FE4C-A445-5C40E8C49E6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81" r="10481"/>
          <a:stretch/>
        </p:blipFill>
        <p:spPr/>
      </p:pic>
      <p:pic>
        <p:nvPicPr>
          <p:cNvPr id="17" name="Espaço Reservado para Imagem 16" descr="Homem de terno e gravata e mulher de mãos dadas&#10;&#10;Descrição gerada automaticamente com confiança média">
            <a:extLst>
              <a:ext uri="{FF2B5EF4-FFF2-40B4-BE49-F238E27FC236}">
                <a16:creationId xmlns:a16="http://schemas.microsoft.com/office/drawing/2014/main" id="{C0495223-A44E-4AF3-EB7F-08E37D8486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14" r="11414"/>
          <a:stretch/>
        </p:blipFill>
        <p:spPr/>
      </p:pic>
      <p:pic>
        <p:nvPicPr>
          <p:cNvPr id="22" name="Espaço Reservado para Imagem 21">
            <a:extLst>
              <a:ext uri="{FF2B5EF4-FFF2-40B4-BE49-F238E27FC236}">
                <a16:creationId xmlns:a16="http://schemas.microsoft.com/office/drawing/2014/main" id="{50F29418-2408-EFED-0724-C21DBD4DB0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09" b="3509"/>
          <a:stretch/>
        </p:blipFill>
        <p:spPr/>
      </p:pic>
    </p:spTree>
    <p:extLst>
      <p:ext uri="{BB962C8B-B14F-4D97-AF65-F5344CB8AC3E}">
        <p14:creationId xmlns:p14="http://schemas.microsoft.com/office/powerpoint/2010/main" val="3309427125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Imagem 4" descr="Mulher em pé com vestido&#10;&#10;Descrição gerada automaticamente">
            <a:extLst>
              <a:ext uri="{FF2B5EF4-FFF2-40B4-BE49-F238E27FC236}">
                <a16:creationId xmlns:a16="http://schemas.microsoft.com/office/drawing/2014/main" id="{C1DD8EB9-6C25-BEC8-C08D-64684AFE7C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5" r="2605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8142B79-42C9-E04D-B4E0-08EC3282C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Receber tem sido uma tarefa apenas de alguns na igreja que fazem por obrigação?</a:t>
            </a:r>
          </a:p>
        </p:txBody>
      </p:sp>
    </p:spTree>
    <p:extLst>
      <p:ext uri="{BB962C8B-B14F-4D97-AF65-F5344CB8AC3E}">
        <p14:creationId xmlns:p14="http://schemas.microsoft.com/office/powerpoint/2010/main" val="2646075747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6EAAA57-F16C-E654-390B-155A5AE796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800100" lvl="1" indent="-514350">
              <a:buFont typeface="+mj-lt"/>
              <a:buAutoNum type="arabicPeriod"/>
            </a:pPr>
            <a:r>
              <a:rPr lang="pt-BR" dirty="0"/>
              <a:t>Nossa recepção é algo reativo?</a:t>
            </a:r>
          </a:p>
          <a:p>
            <a:pPr marL="800100" lvl="1" indent="-514350">
              <a:buFont typeface="+mj-lt"/>
              <a:buAutoNum type="arabicPeriod"/>
            </a:pPr>
            <a:r>
              <a:rPr lang="pt-BR" dirty="0"/>
              <a:t>Ou somos proativos em acolher? </a:t>
            </a:r>
          </a:p>
          <a:p>
            <a:pPr marL="800100" lvl="1" indent="-514350">
              <a:buFont typeface="+mj-lt"/>
              <a:buAutoNum type="arabicPeriod"/>
            </a:pPr>
            <a:r>
              <a:rPr lang="pt-BR" dirty="0"/>
              <a:t>Deus espera que tomemos a iniciativa.  </a:t>
            </a:r>
          </a:p>
        </p:txBody>
      </p:sp>
      <p:pic>
        <p:nvPicPr>
          <p:cNvPr id="5" name="Espaço Reservado para Imagem 4" descr="Homem em pé com a mão&#10;&#10;Descrição gerada automaticamente com confiança média">
            <a:extLst>
              <a:ext uri="{FF2B5EF4-FFF2-40B4-BE49-F238E27FC236}">
                <a16:creationId xmlns:a16="http://schemas.microsoft.com/office/drawing/2014/main" id="{E8CF7D98-AFBF-D7C2-33FE-DC507EF40E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0" r="1170"/>
          <a:stretch/>
        </p:blipFill>
        <p:spPr/>
      </p:pic>
    </p:spTree>
    <p:extLst>
      <p:ext uri="{BB962C8B-B14F-4D97-AF65-F5344CB8AC3E}">
        <p14:creationId xmlns:p14="http://schemas.microsoft.com/office/powerpoint/2010/main" val="12600226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 descr="Foto em preto e branco de pessoa com a mão no cabelo&#10;&#10;Descrição gerada automaticamente com confiança baixa">
            <a:extLst>
              <a:ext uri="{FF2B5EF4-FFF2-40B4-BE49-F238E27FC236}">
                <a16:creationId xmlns:a16="http://schemas.microsoft.com/office/drawing/2014/main" id="{AEF5F9FD-5C61-CA1C-25F4-98B0FD61F6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5" r="2605"/>
          <a:stretch/>
        </p:blipFill>
        <p:spPr/>
      </p:pic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3D1E5305-F1E1-C5F7-4464-1488EB4E4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APESAR DE VIVER EM UMA GRANDE CIDADE, ELA SOFRE COM A SOLIDÃO. </a:t>
            </a:r>
          </a:p>
        </p:txBody>
      </p:sp>
    </p:spTree>
    <p:extLst>
      <p:ext uri="{BB962C8B-B14F-4D97-AF65-F5344CB8AC3E}">
        <p14:creationId xmlns:p14="http://schemas.microsoft.com/office/powerpoint/2010/main" val="116826775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ço Reservado para Imagem 11" descr="Homem e mulher em pé lado a lado&#10;&#10;Descrição gerada automaticamente">
            <a:extLst>
              <a:ext uri="{FF2B5EF4-FFF2-40B4-BE49-F238E27FC236}">
                <a16:creationId xmlns:a16="http://schemas.microsoft.com/office/drawing/2014/main" id="{90BE49A6-A9EB-2B95-6C2F-D80E0DFE76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874" b="19874"/>
          <a:stretch/>
        </p:blipFill>
        <p:spPr/>
      </p:pic>
      <p:pic>
        <p:nvPicPr>
          <p:cNvPr id="5" name="Espaço Reservado para Imagem 4" descr="Homem com os braços para cima&#10;&#10;Descrição gerada automaticamente com confiança baixa">
            <a:extLst>
              <a:ext uri="{FF2B5EF4-FFF2-40B4-BE49-F238E27FC236}">
                <a16:creationId xmlns:a16="http://schemas.microsoft.com/office/drawing/2014/main" id="{89D596DC-0087-A40F-7B51-421E0E5F1F5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383" b="383"/>
          <a:stretch>
            <a:fillRect/>
          </a:stretch>
        </p:blipFill>
        <p:spPr/>
      </p:pic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5B249F3-815F-098C-C406-28A135FB6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3631" y="1289539"/>
            <a:ext cx="5445369" cy="5015342"/>
          </a:xfrm>
        </p:spPr>
        <p:txBody>
          <a:bodyPr>
            <a:normAutofit/>
          </a:bodyPr>
          <a:lstStyle/>
          <a:p>
            <a:r>
              <a:rPr lang="pt-BR" sz="3200" dirty="0"/>
              <a:t>Pode até ser que algumas das pessoas que precisam do nosso acolhimento tenham nos magoado ou nos traído no passado. Nisso consiste o amor. </a:t>
            </a:r>
          </a:p>
        </p:txBody>
      </p:sp>
    </p:spTree>
    <p:extLst>
      <p:ext uri="{BB962C8B-B14F-4D97-AF65-F5344CB8AC3E}">
        <p14:creationId xmlns:p14="http://schemas.microsoft.com/office/powerpoint/2010/main" val="1025457469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ço Reservado para Imagem 13" descr="Mulher sentada em banco de madeira&#10;&#10;Descrição gerada automaticamente">
            <a:extLst>
              <a:ext uri="{FF2B5EF4-FFF2-40B4-BE49-F238E27FC236}">
                <a16:creationId xmlns:a16="http://schemas.microsoft.com/office/drawing/2014/main" id="{92E5ED1A-C616-E146-026A-DF3BB07746A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54" r="14654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8E2E63B-E08D-DD4B-9203-B83662D9E7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Tenhamos iniciativa para acolher todos e fazê-los sentir-se bem.</a:t>
            </a:r>
          </a:p>
        </p:txBody>
      </p:sp>
    </p:spTree>
    <p:extLst>
      <p:ext uri="{BB962C8B-B14F-4D97-AF65-F5344CB8AC3E}">
        <p14:creationId xmlns:p14="http://schemas.microsoft.com/office/powerpoint/2010/main" val="2807155368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46EC7E-A953-D0F7-3F93-AA2C778975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O bom acolhimento é uma marca dos cristãos. </a:t>
            </a:r>
          </a:p>
        </p:txBody>
      </p:sp>
      <p:pic>
        <p:nvPicPr>
          <p:cNvPr id="9" name="Espaço Reservado para Imagem 8" descr="Mulher com as mãos na cintura&#10;&#10;Descrição gerada automaticamente">
            <a:extLst>
              <a:ext uri="{FF2B5EF4-FFF2-40B4-BE49-F238E27FC236}">
                <a16:creationId xmlns:a16="http://schemas.microsoft.com/office/drawing/2014/main" id="{83936715-4E94-F7A1-CA58-47F296D1FA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73" r="13473"/>
          <a:stretch/>
        </p:blipFill>
        <p:spPr/>
      </p:pic>
    </p:spTree>
    <p:extLst>
      <p:ext uri="{BB962C8B-B14F-4D97-AF65-F5344CB8AC3E}">
        <p14:creationId xmlns:p14="http://schemas.microsoft.com/office/powerpoint/2010/main" val="158620459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F0CD3D7-5CA0-D1BD-1916-11EB904AFF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dirty="0"/>
              <a:t>“Continuem a amar uns aos outros como irmãos. Não se esqueçam de demonstrar hospitalidade, porque alguns, sem o saber, hospedaram anjos.”</a:t>
            </a:r>
          </a:p>
          <a:p>
            <a:pPr lvl="2" algn="ctr"/>
            <a:r>
              <a:rPr lang="pt-BR" dirty="0"/>
              <a:t>Hebreus 13:1, 2</a:t>
            </a:r>
          </a:p>
        </p:txBody>
      </p:sp>
    </p:spTree>
    <p:extLst>
      <p:ext uri="{BB962C8B-B14F-4D97-AF65-F5344CB8AC3E}">
        <p14:creationId xmlns:p14="http://schemas.microsoft.com/office/powerpoint/2010/main" val="4278259354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ço Reservado para Imagem 16" descr="Pessoas posando para foto em ambiente fechado&#10;&#10;Descrição gerada automaticamente">
            <a:extLst>
              <a:ext uri="{FF2B5EF4-FFF2-40B4-BE49-F238E27FC236}">
                <a16:creationId xmlns:a16="http://schemas.microsoft.com/office/drawing/2014/main" id="{45CFE157-E6D8-3B50-55B1-44652170C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20" b="8820"/>
          <a:stretch/>
        </p:blipFill>
        <p:spPr/>
      </p:pic>
      <p:sp>
        <p:nvSpPr>
          <p:cNvPr id="4" name="Subtítulo 3">
            <a:extLst>
              <a:ext uri="{FF2B5EF4-FFF2-40B4-BE49-F238E27FC236}">
                <a16:creationId xmlns:a16="http://schemas.microsoft.com/office/drawing/2014/main" id="{C3E22351-2573-81DC-9601-16F6B87D55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Devemos acolher </a:t>
            </a:r>
            <a:br>
              <a:rPr lang="pt-BR" dirty="0"/>
            </a:br>
            <a:r>
              <a:rPr lang="pt-BR" dirty="0"/>
              <a:t>com afeto e simpatia.</a:t>
            </a:r>
          </a:p>
        </p:txBody>
      </p:sp>
    </p:spTree>
    <p:extLst>
      <p:ext uri="{BB962C8B-B14F-4D97-AF65-F5344CB8AC3E}">
        <p14:creationId xmlns:p14="http://schemas.microsoft.com/office/powerpoint/2010/main" val="1769177344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5913EDE-36C1-84BD-42EF-C90C171609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“Mas Esaú correu ao encontro de Jacó e abraçou-se ao seu pescoço, e o beijou. E eles choraram.”</a:t>
            </a:r>
          </a:p>
          <a:p>
            <a:pPr lvl="2"/>
            <a:r>
              <a:rPr lang="pt-BR" dirty="0"/>
              <a:t>Gênesis 33:4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73124947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Imagem 8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CD9EFB76-F1F1-2DAF-5B3E-26FE0F9F73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336" t="-109" r="2976" b="109"/>
          <a:stretch/>
        </p:blipFill>
        <p:spPr>
          <a:xfrm>
            <a:off x="0" y="-7444"/>
            <a:ext cx="4966447" cy="6846394"/>
          </a:xfr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D2AAC04-6EFC-B4DB-42C9-7E59A94E7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Foi a influência secreta e subjugadora da graça de Deus que converteu Esaú de inimigo em amigo de Jacó. </a:t>
            </a:r>
          </a:p>
        </p:txBody>
      </p:sp>
    </p:spTree>
    <p:extLst>
      <p:ext uri="{BB962C8B-B14F-4D97-AF65-F5344CB8AC3E}">
        <p14:creationId xmlns:p14="http://schemas.microsoft.com/office/powerpoint/2010/main" val="4084152836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7FE6457-8F46-8995-256C-1F29ADE829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Embora não fosse esperado de Esaú receber seu irmão com uma saudação tão cordial, isso estava de acordo com a manifestação de bondade e generosidade na cultura deles. </a:t>
            </a:r>
          </a:p>
        </p:txBody>
      </p:sp>
      <p:pic>
        <p:nvPicPr>
          <p:cNvPr id="10" name="Espaço Reservado para Imagem 9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A7737BB0-553A-2D34-32BF-1D8585F91BA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59" r="4959"/>
          <a:stretch/>
        </p:blipFill>
        <p:spPr/>
      </p:pic>
    </p:spTree>
    <p:extLst>
      <p:ext uri="{BB962C8B-B14F-4D97-AF65-F5344CB8AC3E}">
        <p14:creationId xmlns:p14="http://schemas.microsoft.com/office/powerpoint/2010/main" val="1247501693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D2EFDAFB-E5F7-7584-9B42-8079EE1DAA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8" r="6308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51DE07F-B1E9-AFB9-0CA3-17BD6001C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Como podemos demonstrar compaixão e afeto no contexto em que estamos? </a:t>
            </a:r>
          </a:p>
        </p:txBody>
      </p:sp>
    </p:spTree>
    <p:extLst>
      <p:ext uri="{BB962C8B-B14F-4D97-AF65-F5344CB8AC3E}">
        <p14:creationId xmlns:p14="http://schemas.microsoft.com/office/powerpoint/2010/main" val="983180287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E3F43F8-91E6-0BAA-A633-7906A2B03A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“Unicamente os métodos de Cristo trarão verdadeiro êxito no aproximar-se do povo. O Salvador misturava-Se com os homens como uma pessoa que lhes desejava o bem. </a:t>
            </a:r>
            <a:r>
              <a:rPr lang="pt-BR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Manifestava simpatia por eles</a:t>
            </a:r>
            <a:r>
              <a:rPr lang="pt-B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, </a:t>
            </a:r>
            <a:r>
              <a:rPr lang="pt-BR" dirty="0"/>
              <a:t>ministrava-lhes às necessidades e granjeava-lhes a confiança. Ordenava então: ‘Segue-Me’.” </a:t>
            </a:r>
          </a:p>
          <a:p>
            <a:pPr lvl="2"/>
            <a:r>
              <a:rPr lang="pt-BR" dirty="0"/>
              <a:t>Ellen G. White, </a:t>
            </a:r>
            <a:r>
              <a:rPr lang="pt-BR" i="1" dirty="0"/>
              <a:t>A Ciência do Bom Viver</a:t>
            </a:r>
            <a:r>
              <a:rPr lang="pt-BR" dirty="0"/>
              <a:t>, p. 143 </a:t>
            </a:r>
          </a:p>
        </p:txBody>
      </p:sp>
    </p:spTree>
    <p:extLst>
      <p:ext uri="{BB962C8B-B14F-4D97-AF65-F5344CB8AC3E}">
        <p14:creationId xmlns:p14="http://schemas.microsoft.com/office/powerpoint/2010/main" val="146748067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7553CC5-09B4-3256-9C65-9E1EE8C720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Sintomas de doença sem nenhuma causa aparente podem ser o resultado de isolamento social e tédio. </a:t>
            </a:r>
          </a:p>
        </p:txBody>
      </p:sp>
      <p:pic>
        <p:nvPicPr>
          <p:cNvPr id="6" name="Espaço Reservado para Imagem 5" descr="Foto em preto e branco de homem com barba e bigode&#10;&#10;Descrição gerada automaticamente">
            <a:extLst>
              <a:ext uri="{FF2B5EF4-FFF2-40B4-BE49-F238E27FC236}">
                <a16:creationId xmlns:a16="http://schemas.microsoft.com/office/drawing/2014/main" id="{BD534BF8-03A6-1146-5A74-E7747EF724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5" r="4985"/>
          <a:stretch/>
        </p:blipFill>
        <p:spPr/>
      </p:pic>
    </p:spTree>
    <p:extLst>
      <p:ext uri="{BB962C8B-B14F-4D97-AF65-F5344CB8AC3E}">
        <p14:creationId xmlns:p14="http://schemas.microsoft.com/office/powerpoint/2010/main" val="2095310984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DB0A41E-1710-5742-40C1-7EEC475417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Mostrar simpatia é a demonstração de se importar com a situação, os sentimentos e as necessidades dos outros. </a:t>
            </a:r>
          </a:p>
        </p:txBody>
      </p:sp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FAA1D496-552D-C264-C72F-3CB97CDD69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8" r="4848"/>
          <a:stretch/>
        </p:blipFill>
        <p:spPr/>
      </p:pic>
    </p:spTree>
    <p:extLst>
      <p:ext uri="{BB962C8B-B14F-4D97-AF65-F5344CB8AC3E}">
        <p14:creationId xmlns:p14="http://schemas.microsoft.com/office/powerpoint/2010/main" val="3060460166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ço Reservado para Imagem 12" descr="Homem em pé em frente a parede de tijolos&#10;&#10;Descrição gerada automaticamente com confiança média">
            <a:extLst>
              <a:ext uri="{FF2B5EF4-FFF2-40B4-BE49-F238E27FC236}">
                <a16:creationId xmlns:a16="http://schemas.microsoft.com/office/drawing/2014/main" id="{A1DA946F-4D11-7195-8F14-0BE6A1F134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1" r="2571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E624610-662A-7104-BA10-92725EF79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 verdadeira simpatia demonstrada por Cristo é um fruto do Espírito que precisa ser desenvolvido na Igreja através do amadurecimento espiritual. </a:t>
            </a:r>
          </a:p>
        </p:txBody>
      </p:sp>
    </p:spTree>
    <p:extLst>
      <p:ext uri="{BB962C8B-B14F-4D97-AF65-F5344CB8AC3E}">
        <p14:creationId xmlns:p14="http://schemas.microsoft.com/office/powerpoint/2010/main" val="4147112570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ECC2472-7057-396D-46D7-870C3C64D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Simpatia é mais do que um sorriso, é o interesse sincero, é a atitude de um coração capaz de se compadecer, de sentir com a pessoa a dor dela. </a:t>
            </a:r>
          </a:p>
        </p:txBody>
      </p:sp>
      <p:pic>
        <p:nvPicPr>
          <p:cNvPr id="6" name="Espaço Reservado para Imagem 5" descr="Pessoas em pé ao lado de homem&#10;&#10;Descrição gerada automaticamente com confiança média">
            <a:extLst>
              <a:ext uri="{FF2B5EF4-FFF2-40B4-BE49-F238E27FC236}">
                <a16:creationId xmlns:a16="http://schemas.microsoft.com/office/drawing/2014/main" id="{4FB57334-D45D-47FB-003E-244975DB39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5" r="4985"/>
          <a:stretch/>
        </p:blipFill>
        <p:spPr/>
      </p:pic>
    </p:spTree>
    <p:extLst>
      <p:ext uri="{BB962C8B-B14F-4D97-AF65-F5344CB8AC3E}">
        <p14:creationId xmlns:p14="http://schemas.microsoft.com/office/powerpoint/2010/main" val="2873753976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ço Reservado para Imagem 13" descr="Mão de pessoa&#10;&#10;Descrição gerada automaticamente com confiança média">
            <a:extLst>
              <a:ext uri="{FF2B5EF4-FFF2-40B4-BE49-F238E27FC236}">
                <a16:creationId xmlns:a16="http://schemas.microsoft.com/office/drawing/2014/main" id="{E27D18F9-41AC-A699-C7FE-C7B54EABBC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20" b="8820"/>
          <a:stretch/>
        </p:blipFill>
        <p:spPr/>
      </p:pic>
      <p:sp>
        <p:nvSpPr>
          <p:cNvPr id="5" name="Subtítulo 4">
            <a:extLst>
              <a:ext uri="{FF2B5EF4-FFF2-40B4-BE49-F238E27FC236}">
                <a16:creationId xmlns:a16="http://schemas.microsoft.com/office/drawing/2014/main" id="{B2D2FC0F-5F3F-1468-4DEC-28F3EC7D01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Devemos acolher </a:t>
            </a:r>
            <a:br>
              <a:rPr lang="pt-BR" dirty="0"/>
            </a:br>
            <a:r>
              <a:rPr lang="pt-BR" dirty="0"/>
              <a:t>com compaixão.</a:t>
            </a:r>
          </a:p>
        </p:txBody>
      </p:sp>
    </p:spTree>
    <p:extLst>
      <p:ext uri="{BB962C8B-B14F-4D97-AF65-F5344CB8AC3E}">
        <p14:creationId xmlns:p14="http://schemas.microsoft.com/office/powerpoint/2010/main" val="278125696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2BA4132-B509-F57C-4C8B-100C2F852C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“[...] porque ver a tua face é como contemplar a face de Deus; além disso, tu me recebeste tão bem!” </a:t>
            </a:r>
          </a:p>
          <a:p>
            <a:pPr lvl="2"/>
            <a:r>
              <a:rPr lang="pt-BR" dirty="0"/>
              <a:t>Gênesis 33:10</a:t>
            </a:r>
          </a:p>
        </p:txBody>
      </p:sp>
    </p:spTree>
    <p:extLst>
      <p:ext uri="{BB962C8B-B14F-4D97-AF65-F5344CB8AC3E}">
        <p14:creationId xmlns:p14="http://schemas.microsoft.com/office/powerpoint/2010/main" val="365670310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A9378CB-B386-03F1-A1BE-DB04967548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Esaú tinha razões humanas para odiar e planejar uma vingança. Mas Deus lhe deu boas razões divinas para acolher com compaixão. </a:t>
            </a:r>
          </a:p>
        </p:txBody>
      </p:sp>
      <p:pic>
        <p:nvPicPr>
          <p:cNvPr id="10" name="Espaço Reservado para Imagem 9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FF10B785-A251-BCEB-EBCA-958D6C3142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59" r="4959"/>
          <a:stretch/>
        </p:blipFill>
        <p:spPr/>
      </p:pic>
    </p:spTree>
    <p:extLst>
      <p:ext uri="{BB962C8B-B14F-4D97-AF65-F5344CB8AC3E}">
        <p14:creationId xmlns:p14="http://schemas.microsoft.com/office/powerpoint/2010/main" val="1338855211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4AA97EF3-7453-B5D9-BB2F-D7A9B42F71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4" r="29312" b="-514"/>
          <a:stretch/>
        </p:blipFill>
        <p:spPr>
          <a:xfrm>
            <a:off x="0" y="-7444"/>
            <a:ext cx="4966447" cy="6846394"/>
          </a:xfrm>
        </p:spPr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E75B881-4B5A-9874-422E-369362EF0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MUITAS PESSOAS CHEGAM À IGREJA “MANCANDO” PELAS LUTAS EMOCIONAIS E ESPIRITUAIS DA VIDA. </a:t>
            </a:r>
          </a:p>
        </p:txBody>
      </p:sp>
    </p:spTree>
    <p:extLst>
      <p:ext uri="{BB962C8B-B14F-4D97-AF65-F5344CB8AC3E}">
        <p14:creationId xmlns:p14="http://schemas.microsoft.com/office/powerpoint/2010/main" val="2080872887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F4B252C-5ED9-851E-2240-1FD1472F56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A maneira como nós as recebemos pode ser o sinal, o reflexo da graça de Deus de que elas tanto precisam. </a:t>
            </a:r>
          </a:p>
        </p:txBody>
      </p:sp>
      <p:pic>
        <p:nvPicPr>
          <p:cNvPr id="6" name="Espaço Reservado para Imagem 5" descr="Uma imagem contendo pessoa, no interior, homem, mulher&#10;&#10;Descrição gerada automaticamente">
            <a:extLst>
              <a:ext uri="{FF2B5EF4-FFF2-40B4-BE49-F238E27FC236}">
                <a16:creationId xmlns:a16="http://schemas.microsoft.com/office/drawing/2014/main" id="{EE9BE219-8621-8EF5-A726-67A4D3901D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8" r="4848"/>
          <a:stretch/>
        </p:blipFill>
        <p:spPr/>
      </p:pic>
    </p:spTree>
    <p:extLst>
      <p:ext uri="{BB962C8B-B14F-4D97-AF65-F5344CB8AC3E}">
        <p14:creationId xmlns:p14="http://schemas.microsoft.com/office/powerpoint/2010/main" val="3529177782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Imagem 6" descr="Uma imagem contendo ao ar livre, cerca, edifício, em pé&#10;&#10;Descrição gerada automaticamente">
            <a:extLst>
              <a:ext uri="{FF2B5EF4-FFF2-40B4-BE49-F238E27FC236}">
                <a16:creationId xmlns:a16="http://schemas.microsoft.com/office/drawing/2014/main" id="{534FDFC6-9098-BB3C-B12D-DA2F8BB799B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9" r="2749"/>
          <a:stretch/>
        </p:blipFill>
        <p:spPr/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DA0B796-EB73-93E3-3C45-5551651C3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Antes de acusarmos ou criticarmos, lembremo-nos de que nós também não merecemos a graça de Deus. </a:t>
            </a:r>
          </a:p>
        </p:txBody>
      </p:sp>
    </p:spTree>
    <p:extLst>
      <p:ext uri="{BB962C8B-B14F-4D97-AF65-F5344CB8AC3E}">
        <p14:creationId xmlns:p14="http://schemas.microsoft.com/office/powerpoint/2010/main" val="1667155704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979DEBD-0507-0F75-095A-EFCE738F90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dirty="0"/>
              <a:t>“Não julguem, para que vocês não sejam julgados. Pois da mesma forma que julgarem, vocês serão julgados; e a medida que usarem, também será usada para medir vocês. Por que você repara no cisco que está no olho do seu irmão e não se dá conta da viga que está em seu próprio olho?” </a:t>
            </a:r>
          </a:p>
          <a:p>
            <a:pPr lvl="2" algn="ctr"/>
            <a:r>
              <a:rPr lang="pt-BR" dirty="0"/>
              <a:t>Mateus 7:1-3</a:t>
            </a:r>
          </a:p>
        </p:txBody>
      </p:sp>
    </p:spTree>
    <p:extLst>
      <p:ext uri="{BB962C8B-B14F-4D97-AF65-F5344CB8AC3E}">
        <p14:creationId xmlns:p14="http://schemas.microsoft.com/office/powerpoint/2010/main" val="288919424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ço Reservado para Imagem 17" descr="Pessoa sentada na cama&#10;&#10;Descrição gerada automaticamente">
            <a:extLst>
              <a:ext uri="{FF2B5EF4-FFF2-40B4-BE49-F238E27FC236}">
                <a16:creationId xmlns:a16="http://schemas.microsoft.com/office/drawing/2014/main" id="{15F8AE7C-6A4D-A15B-B881-9CF5333402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63" b="8863"/>
          <a:stretch/>
        </p:blipFill>
        <p:spPr/>
      </p:pic>
      <p:sp>
        <p:nvSpPr>
          <p:cNvPr id="17" name="Espaço Reservado para Texto 16">
            <a:extLst>
              <a:ext uri="{FF2B5EF4-FFF2-40B4-BE49-F238E27FC236}">
                <a16:creationId xmlns:a16="http://schemas.microsoft.com/office/drawing/2014/main" id="{AB18DF7C-4C6F-7871-3C06-284827D523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BR" dirty="0"/>
              <a:t>A solidão resulta em um aumento de 50% de morte prematura. </a:t>
            </a:r>
          </a:p>
        </p:txBody>
      </p:sp>
    </p:spTree>
    <p:extLst>
      <p:ext uri="{BB962C8B-B14F-4D97-AF65-F5344CB8AC3E}">
        <p14:creationId xmlns:p14="http://schemas.microsoft.com/office/powerpoint/2010/main" val="3837386177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075AD3E-03B0-AF74-7C96-7D8C5D3128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Vamos acolher com compaixão e amor. Assim, as pessoas verão nosso rosto como se estivessem contemplando a face de Deus. </a:t>
            </a:r>
          </a:p>
        </p:txBody>
      </p:sp>
      <p:pic>
        <p:nvPicPr>
          <p:cNvPr id="6" name="Espaço Reservado para Imagem 5" descr="Homem em pé na frente de uma porta&#10;&#10;Descrição gerada automaticamente com confiança média">
            <a:extLst>
              <a:ext uri="{FF2B5EF4-FFF2-40B4-BE49-F238E27FC236}">
                <a16:creationId xmlns:a16="http://schemas.microsoft.com/office/drawing/2014/main" id="{46692DF3-A318-E10B-E786-780AD20C5F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5" r="4985"/>
          <a:stretch/>
        </p:blipFill>
        <p:spPr/>
      </p:pic>
    </p:spTree>
    <p:extLst>
      <p:ext uri="{BB962C8B-B14F-4D97-AF65-F5344CB8AC3E}">
        <p14:creationId xmlns:p14="http://schemas.microsoft.com/office/powerpoint/2010/main" val="3915118575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ço Reservado para Imagem 13" descr="Homem e mulher em pé posando para foto&#10;&#10;Descrição gerada automaticamente">
            <a:extLst>
              <a:ext uri="{FF2B5EF4-FFF2-40B4-BE49-F238E27FC236}">
                <a16:creationId xmlns:a16="http://schemas.microsoft.com/office/drawing/2014/main" id="{AE067DEA-B1BB-604B-23E1-DFAFDE362B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640"/>
          <a:stretch/>
        </p:blipFill>
        <p:spPr>
          <a:xfrm>
            <a:off x="281354" y="0"/>
            <a:ext cx="11629292" cy="4759569"/>
          </a:xfrm>
        </p:spPr>
      </p:pic>
      <p:sp>
        <p:nvSpPr>
          <p:cNvPr id="5" name="Subtítulo 4">
            <a:extLst>
              <a:ext uri="{FF2B5EF4-FFF2-40B4-BE49-F238E27FC236}">
                <a16:creationId xmlns:a16="http://schemas.microsoft.com/office/drawing/2014/main" id="{48D4A477-D036-CA9E-3889-C35CC0EAA5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Devemos acolher com disposição de acompanhar. </a:t>
            </a:r>
          </a:p>
        </p:txBody>
      </p:sp>
    </p:spTree>
    <p:extLst>
      <p:ext uri="{BB962C8B-B14F-4D97-AF65-F5344CB8AC3E}">
        <p14:creationId xmlns:p14="http://schemas.microsoft.com/office/powerpoint/2010/main" val="3179092989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BC2D897-7167-DE19-F6F7-E966713F6F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dirty="0"/>
              <a:t>“Então disse Esaú: ‘Vamos seguir em frente. Eu o acompanharei’.”</a:t>
            </a:r>
          </a:p>
          <a:p>
            <a:pPr lvl="2" algn="ctr"/>
            <a:r>
              <a:rPr lang="pt-BR" dirty="0"/>
              <a:t>Gênesis 33:12</a:t>
            </a:r>
          </a:p>
        </p:txBody>
      </p:sp>
    </p:spTree>
    <p:extLst>
      <p:ext uri="{BB962C8B-B14F-4D97-AF65-F5344CB8AC3E}">
        <p14:creationId xmlns:p14="http://schemas.microsoft.com/office/powerpoint/2010/main" val="3717976890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A098C58-0047-9971-A8FF-9ED517BBCE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Prestar atenção e se antecipar a possíveis necessidades, dispondo-nos a servir, acompanhando as pessoas no processo – isso, sim, é a expressão do amor no verdadeiro acolhimento cristão.  </a:t>
            </a:r>
          </a:p>
        </p:txBody>
      </p:sp>
      <p:pic>
        <p:nvPicPr>
          <p:cNvPr id="6" name="Espaço Reservado para Imagem 5" descr="Pessoas sentadas ao redor de uma mesa&#10;&#10;Descrição gerada automaticamente">
            <a:extLst>
              <a:ext uri="{FF2B5EF4-FFF2-40B4-BE49-F238E27FC236}">
                <a16:creationId xmlns:a16="http://schemas.microsoft.com/office/drawing/2014/main" id="{8A86E0E5-05E2-1D6D-DA3E-76148B79E53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5" r="4985"/>
          <a:stretch/>
        </p:blipFill>
        <p:spPr/>
      </p:pic>
    </p:spTree>
    <p:extLst>
      <p:ext uri="{BB962C8B-B14F-4D97-AF65-F5344CB8AC3E}">
        <p14:creationId xmlns:p14="http://schemas.microsoft.com/office/powerpoint/2010/main" val="4110241197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ço Reservado para Imagem 11" descr="Homem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4323E349-6ED9-C472-3285-25372CB18F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54" r="14654"/>
          <a:stretch/>
        </p:blipFill>
        <p:spPr/>
      </p:pic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5A93FA29-4200-D34C-AF7D-F73F7969F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Nosso acolhimento precisa ser real, porque o amor de Deus é real. </a:t>
            </a:r>
          </a:p>
        </p:txBody>
      </p:sp>
    </p:spTree>
    <p:extLst>
      <p:ext uri="{BB962C8B-B14F-4D97-AF65-F5344CB8AC3E}">
        <p14:creationId xmlns:p14="http://schemas.microsoft.com/office/powerpoint/2010/main" val="661895848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D4350F2-25A1-D39F-5500-93189FD734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1896" y="1404150"/>
            <a:ext cx="3981181" cy="4323015"/>
          </a:xfrm>
        </p:spPr>
        <p:txBody>
          <a:bodyPr anchor="ctr">
            <a:normAutofit/>
          </a:bodyPr>
          <a:lstStyle/>
          <a:p>
            <a:pPr algn="ctr"/>
            <a:r>
              <a:rPr lang="pt-BR" sz="3200" dirty="0"/>
              <a:t>O verdadeiro acolhimento se dá quando, mais do que em um prédio, recebemos as pessoas em nossa vida.</a:t>
            </a:r>
          </a:p>
        </p:txBody>
      </p:sp>
      <p:pic>
        <p:nvPicPr>
          <p:cNvPr id="6" name="Espaço Reservado para Imagem 5" descr="Pessoas em pé posando para foto&#10;&#10;Descrição gerada automaticamente">
            <a:extLst>
              <a:ext uri="{FF2B5EF4-FFF2-40B4-BE49-F238E27FC236}">
                <a16:creationId xmlns:a16="http://schemas.microsoft.com/office/drawing/2014/main" id="{2F2A56AE-795F-FB8A-7EB8-8A7F617B34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66" t="47575" r="2866" b="3551"/>
          <a:stretch/>
        </p:blipFill>
        <p:spPr>
          <a:xfrm>
            <a:off x="3208292" y="3"/>
            <a:ext cx="8997356" cy="4581079"/>
          </a:xfrm>
        </p:spPr>
      </p:pic>
      <p:pic>
        <p:nvPicPr>
          <p:cNvPr id="10" name="Espaço Reservado para Imagem 9" descr="Mulher ao lado de cerca de madeira&#10;&#10;Descrição gerada automaticamente com confiança média">
            <a:extLst>
              <a:ext uri="{FF2B5EF4-FFF2-40B4-BE49-F238E27FC236}">
                <a16:creationId xmlns:a16="http://schemas.microsoft.com/office/drawing/2014/main" id="{DCCB1CE0-909B-5510-1084-E9576D31302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81" r="4481"/>
          <a:stretch/>
        </p:blipFill>
        <p:spPr/>
      </p:pic>
      <p:pic>
        <p:nvPicPr>
          <p:cNvPr id="12" name="Espaço Reservado para Imagem 11" descr="Uma imagem contendo pessoa, no interior, bolo, cortando&#10;&#10;Descrição gerada automaticamente">
            <a:extLst>
              <a:ext uri="{FF2B5EF4-FFF2-40B4-BE49-F238E27FC236}">
                <a16:creationId xmlns:a16="http://schemas.microsoft.com/office/drawing/2014/main" id="{251433A8-589B-7F62-2055-A457B4813E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58" b="19658"/>
          <a:stretch/>
        </p:blipFill>
        <p:spPr/>
      </p:pic>
    </p:spTree>
    <p:extLst>
      <p:ext uri="{BB962C8B-B14F-4D97-AF65-F5344CB8AC3E}">
        <p14:creationId xmlns:p14="http://schemas.microsoft.com/office/powerpoint/2010/main" val="1306336658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 descr="Foto preta e branca de uma pessoa olhando para a câmera&#10;&#10;Descrição gerada automaticamente">
            <a:extLst>
              <a:ext uri="{FF2B5EF4-FFF2-40B4-BE49-F238E27FC236}">
                <a16:creationId xmlns:a16="http://schemas.microsoft.com/office/drawing/2014/main" id="{0430157B-1231-6CE6-354C-A031357DDA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20" b="8820"/>
          <a:stretch/>
        </p:blipFill>
        <p:spPr/>
      </p:pic>
      <p:sp>
        <p:nvSpPr>
          <p:cNvPr id="5" name="Subtítulo 4">
            <a:extLst>
              <a:ext uri="{FF2B5EF4-FFF2-40B4-BE49-F238E27FC236}">
                <a16:creationId xmlns:a16="http://schemas.microsoft.com/office/drawing/2014/main" id="{749A0BE7-F900-2B33-3E9D-F2F75B972E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John Todd </a:t>
            </a:r>
          </a:p>
        </p:txBody>
      </p:sp>
    </p:spTree>
    <p:extLst>
      <p:ext uri="{BB962C8B-B14F-4D97-AF65-F5344CB8AC3E}">
        <p14:creationId xmlns:p14="http://schemas.microsoft.com/office/powerpoint/2010/main" val="4146409168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078C420-56B0-FB05-E918-ECD83D9585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O acolhimento faz parte do reino de Deus. Um dia nós também seremos recebidos e acolhidos no Céu. </a:t>
            </a:r>
          </a:p>
        </p:txBody>
      </p:sp>
      <p:pic>
        <p:nvPicPr>
          <p:cNvPr id="6" name="Espaço Reservado para Imagem 5" descr="Mulher com vestido branco&#10;&#10;Descrição gerada automaticamente com confiança média">
            <a:extLst>
              <a:ext uri="{FF2B5EF4-FFF2-40B4-BE49-F238E27FC236}">
                <a16:creationId xmlns:a16="http://schemas.microsoft.com/office/drawing/2014/main" id="{4385A4B2-96AF-A7C9-0794-57F2B4F139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6" r="4986"/>
          <a:stretch/>
        </p:blipFill>
        <p:spPr/>
      </p:pic>
    </p:spTree>
    <p:extLst>
      <p:ext uri="{BB962C8B-B14F-4D97-AF65-F5344CB8AC3E}">
        <p14:creationId xmlns:p14="http://schemas.microsoft.com/office/powerpoint/2010/main" val="1600991323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278ADCD-2922-72FE-3B06-6CC4B37C56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dirty="0"/>
              <a:t>“Por isso, eu lhes digo: usem a riqueza deste mundo ímpio para ganhar amigos, de forma que, quando ela acabar, estes os recebam nas moradas eternas.”.</a:t>
            </a:r>
          </a:p>
          <a:p>
            <a:pPr lvl="2" algn="ctr"/>
            <a:r>
              <a:rPr lang="pt-BR" dirty="0"/>
              <a:t>Lucas 16:9</a:t>
            </a:r>
          </a:p>
        </p:txBody>
      </p:sp>
    </p:spTree>
    <p:extLst>
      <p:ext uri="{BB962C8B-B14F-4D97-AF65-F5344CB8AC3E}">
        <p14:creationId xmlns:p14="http://schemas.microsoft.com/office/powerpoint/2010/main" val="893009592"/>
      </p:ext>
    </p:ext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E8176DE-651B-A64A-96C9-DE058AD98D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Valem a pena todo esforço, dedicação e investimento aqui na Terra para conquistarmos amigos para o Reino de Deus. </a:t>
            </a:r>
          </a:p>
        </p:txBody>
      </p:sp>
      <p:pic>
        <p:nvPicPr>
          <p:cNvPr id="6" name="Espaço Reservado para Imagem 5" descr="Pessoas em uma sala&#10;&#10;Descrição gerada automaticamente com confiança baixa">
            <a:extLst>
              <a:ext uri="{FF2B5EF4-FFF2-40B4-BE49-F238E27FC236}">
                <a16:creationId xmlns:a16="http://schemas.microsoft.com/office/drawing/2014/main" id="{6C24726B-DE1E-C685-1119-973BC1CA24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45" r="7745"/>
          <a:stretch/>
        </p:blipFill>
        <p:spPr/>
      </p:pic>
    </p:spTree>
    <p:extLst>
      <p:ext uri="{BB962C8B-B14F-4D97-AF65-F5344CB8AC3E}">
        <p14:creationId xmlns:p14="http://schemas.microsoft.com/office/powerpoint/2010/main" val="174290529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C18E54D-5472-5F11-90A4-DC4B44ADA2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Como igreja, podemos fazer um grande bem para a população se formos acolhedores e fizermos amizades verdadeiras. </a:t>
            </a:r>
          </a:p>
        </p:txBody>
      </p:sp>
      <p:pic>
        <p:nvPicPr>
          <p:cNvPr id="6" name="Espaço Reservado para Imagem 5" descr="Mulher em pé ao lado de homem&#10;&#10;Descrição gerada automaticamente com confiança média">
            <a:extLst>
              <a:ext uri="{FF2B5EF4-FFF2-40B4-BE49-F238E27FC236}">
                <a16:creationId xmlns:a16="http://schemas.microsoft.com/office/drawing/2014/main" id="{26940836-5805-3325-F276-A9C3F1FF44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47" r="7647"/>
          <a:stretch/>
        </p:blipFill>
        <p:spPr/>
      </p:pic>
    </p:spTree>
    <p:extLst>
      <p:ext uri="{BB962C8B-B14F-4D97-AF65-F5344CB8AC3E}">
        <p14:creationId xmlns:p14="http://schemas.microsoft.com/office/powerpoint/2010/main" val="1890591389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9CD1B3A-9929-1063-3094-CF4CF4A5B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/>
              <a:t>Acolhamos </a:t>
            </a:r>
            <a:r>
              <a:rPr lang="pt-BR" dirty="0"/>
              <a:t>com iniciativa, afeto, simpatia, compaixão e acompanhamento.</a:t>
            </a:r>
          </a:p>
        </p:txBody>
      </p:sp>
      <p:pic>
        <p:nvPicPr>
          <p:cNvPr id="7" name="Espaço Reservado para Imagem 6" descr="Homem sentado em frente a mesa&#10;&#10;Descrição gerada automaticamente com confiança média">
            <a:extLst>
              <a:ext uri="{FF2B5EF4-FFF2-40B4-BE49-F238E27FC236}">
                <a16:creationId xmlns:a16="http://schemas.microsoft.com/office/drawing/2014/main" id="{69637C79-B32E-CF7B-3E80-EC52728BAC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0" r="1170"/>
          <a:stretch/>
        </p:blipFill>
        <p:spPr/>
      </p:pic>
    </p:spTree>
    <p:extLst>
      <p:ext uri="{BB962C8B-B14F-4D97-AF65-F5344CB8AC3E}">
        <p14:creationId xmlns:p14="http://schemas.microsoft.com/office/powerpoint/2010/main" val="4004158710"/>
      </p:ext>
    </p:ext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DE729318-8050-5199-8CA6-DF9F6FA1F0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8" r="6308"/>
          <a:stretch/>
        </p:blipFill>
        <p:spPr/>
      </p:pic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959A1D78-5E07-9329-EFBA-AD2515F7F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Quantos gostariam de se colocar à disposição de Deus para serem usados por Ele para acolher outros para o Reino dos Céus?</a:t>
            </a:r>
          </a:p>
        </p:txBody>
      </p:sp>
    </p:spTree>
    <p:extLst>
      <p:ext uri="{BB962C8B-B14F-4D97-AF65-F5344CB8AC3E}">
        <p14:creationId xmlns:p14="http://schemas.microsoft.com/office/powerpoint/2010/main" val="40982933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FD387E7D-9F03-0476-BDCC-1334008C4E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pt-BR" dirty="0"/>
              <a:t>“Enquanto Jacó estava a lutar com o Anjo, outro mensageiro celeste foi enviado a Esaú. Em sonho viu Esaú seu irmão, que durante vinte anos fora um exilado da casa de seu pai, testemunhou-lhe a dor ao encontrar morta a mãe, viu-o rodeado pelos exércitos de Deus. Este sonho foi relatado por Esaú aos seus soldados, com a ordem de não fazerem mal a Jacó; pois o Deus de seu pai estava com ele. Os dois grupos finalmente se aproximaram um do outro, conduzindo o chefe do deserto seus homens de guerra, e estando Jacó com suas esposas e filhos, acompanhados dos pastores e servas, e seguidos de longas fileiras de rebanhos e gado. Apoiado em seu cajado, o patriarca saiu para a frente a fim de encontrar-se com o grupo de soldados. Estava pálido e inutilizado em consequência de seu recente conflito, e andava vagarosa e penosamente, parando a cada passo; mas tinha o rosto iluminado por alegria e paz. À vista daquele sofredor coxo, ‘Esaú correu-lhe ao encontro, e abraçou-o, e lançou-se sobre o seu pescoço, e beijou-o; e choraram’. Gênesis 33:4. Ao olharem para esta cena, mesmo os rudes soldados de Esaú ficaram tocados.”</a:t>
            </a:r>
          </a:p>
          <a:p>
            <a:pPr lvl="2"/>
            <a:r>
              <a:rPr lang="pt-BR" dirty="0"/>
              <a:t> Ellen G. White, </a:t>
            </a:r>
            <a:r>
              <a:rPr lang="pt-BR" i="1" dirty="0"/>
              <a:t>Patriarcas e Profetas</a:t>
            </a:r>
            <a:r>
              <a:rPr lang="pt-BR" dirty="0"/>
              <a:t>, p. 136, 137</a:t>
            </a:r>
          </a:p>
        </p:txBody>
      </p:sp>
    </p:spTree>
    <p:extLst>
      <p:ext uri="{BB962C8B-B14F-4D97-AF65-F5344CB8AC3E}">
        <p14:creationId xmlns:p14="http://schemas.microsoft.com/office/powerpoint/2010/main" val="220535207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 descr="Homem andando de cavalo&#10;&#10;Descrição gerada automaticamente com confiança média">
            <a:extLst>
              <a:ext uri="{FF2B5EF4-FFF2-40B4-BE49-F238E27FC236}">
                <a16:creationId xmlns:a16="http://schemas.microsoft.com/office/drawing/2014/main" id="{2AE24387-8AC7-555F-B3E9-51BA7502D2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42" b="8842"/>
          <a:stretch/>
        </p:blipFill>
        <p:spPr/>
      </p:pic>
      <p:sp>
        <p:nvSpPr>
          <p:cNvPr id="5" name="Subtítulo 4">
            <a:extLst>
              <a:ext uri="{FF2B5EF4-FFF2-40B4-BE49-F238E27FC236}">
                <a16:creationId xmlns:a16="http://schemas.microsoft.com/office/drawing/2014/main" id="{A969CC98-6699-C65B-899B-4E9C47159F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Esse é o emocionante relato do encontro de Jacó e Esaú </a:t>
            </a:r>
          </a:p>
        </p:txBody>
      </p:sp>
    </p:spTree>
    <p:extLst>
      <p:ext uri="{BB962C8B-B14F-4D97-AF65-F5344CB8AC3E}">
        <p14:creationId xmlns:p14="http://schemas.microsoft.com/office/powerpoint/2010/main" val="40689779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BA1E816-ADA7-51D6-E261-89F7C8B0C2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pt-BR" sz="2800" dirty="0"/>
              <a:t>Não poderia haver melhor recepção para ele na volta para a terra prometida. </a:t>
            </a:r>
          </a:p>
        </p:txBody>
      </p:sp>
      <p:pic>
        <p:nvPicPr>
          <p:cNvPr id="29" name="Espaço Reservado para Imagem 28" descr="Homem com a mão no rosto&#10;&#10;Descrição gerada automaticamente com confiança média">
            <a:extLst>
              <a:ext uri="{FF2B5EF4-FFF2-40B4-BE49-F238E27FC236}">
                <a16:creationId xmlns:a16="http://schemas.microsoft.com/office/drawing/2014/main" id="{34947366-B0A7-10C7-E6BC-C9392443CBD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81" r="4481"/>
          <a:stretch/>
        </p:blipFill>
        <p:spPr/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49D69670-A129-3C9E-5EF5-D04303F745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69264" y="2679192"/>
            <a:ext cx="4946904" cy="3273552"/>
          </a:xfrm>
        </p:spPr>
        <p:txBody>
          <a:bodyPr/>
          <a:lstStyle/>
          <a:p>
            <a:r>
              <a:rPr lang="pt-BR" dirty="0"/>
              <a:t>Deus usou a pessoa que foi a razão da fuga de Jacó para recepcioná-lo na volta. </a:t>
            </a:r>
          </a:p>
        </p:txBody>
      </p:sp>
      <p:pic>
        <p:nvPicPr>
          <p:cNvPr id="14" name="Espaço Reservado para Imagem 13" descr="Homem de óculos olhando para o lado&#10;&#10;Descrição gerada automaticamente">
            <a:extLst>
              <a:ext uri="{FF2B5EF4-FFF2-40B4-BE49-F238E27FC236}">
                <a16:creationId xmlns:a16="http://schemas.microsoft.com/office/drawing/2014/main" id="{CABAFB70-05E7-A331-6B85-1E5CF0A2242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6278" b="16278"/>
          <a:stretch>
            <a:fillRect/>
          </a:stretch>
        </p:blipFill>
        <p:spPr/>
      </p:pic>
      <p:pic>
        <p:nvPicPr>
          <p:cNvPr id="12" name="Espaço Reservado para Imagem 11" descr="Mulher com as mãos na cintura&#10;&#10;Descrição gerada automaticamente">
            <a:extLst>
              <a:ext uri="{FF2B5EF4-FFF2-40B4-BE49-F238E27FC236}">
                <a16:creationId xmlns:a16="http://schemas.microsoft.com/office/drawing/2014/main" id="{4987AD48-458A-AA5D-BB1F-6287F8F696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11812" b="11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768433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ngleLinesVTI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  <MediaServiceKeyPoints xmlns="4d66254c-b8c0-4e16-9669-44d49c614d6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88F913-7A0F-4C0D-89FE-2DFE2CDCD5B9}"/>
</file>

<file path=customXml/itemProps2.xml><?xml version="1.0" encoding="utf-8"?>
<ds:datastoreItem xmlns:ds="http://schemas.openxmlformats.org/officeDocument/2006/customXml" ds:itemID="{B15CABE4-909F-4611-A0E1-6E45080B3C9E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207C1F5B-A1D0-429A-8E7C-3E271353D1E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AngleLinesVTI</Template>
  <TotalTime>69</TotalTime>
  <Words>2113</Words>
  <Application>Microsoft Office PowerPoint</Application>
  <PresentationFormat>Widescreen</PresentationFormat>
  <Paragraphs>85</Paragraphs>
  <Slides>61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61</vt:i4>
      </vt:variant>
    </vt:vector>
  </HeadingPairs>
  <TitlesOfParts>
    <vt:vector size="68" baseType="lpstr">
      <vt:lpstr>Arial</vt:lpstr>
      <vt:lpstr>Bembo</vt:lpstr>
      <vt:lpstr>Calibri</vt:lpstr>
      <vt:lpstr>Fonte do Sistema Regular</vt:lpstr>
      <vt:lpstr>Univers Condensed Light</vt:lpstr>
      <vt:lpstr>Walbaum Display Light</vt:lpstr>
      <vt:lpstr>AngleLinesVTI</vt:lpstr>
      <vt:lpstr>Acolhimento na Família de Deus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Deus usou a pessoa que foi a razão da fuga de Jacó para recepcioná-lo na volta.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Acolhimento na Família de Deus</dc:title>
  <dc:creator>marcos aurelio gularte de castro</dc:creator>
  <cp:lastModifiedBy>Beatriz Rago</cp:lastModifiedBy>
  <cp:revision>1</cp:revision>
  <dcterms:created xsi:type="dcterms:W3CDTF">2022-08-03T03:12:34Z</dcterms:created>
  <dcterms:modified xsi:type="dcterms:W3CDTF">2022-08-29T15:00:45Z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